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aleway"/>
      <p:regular r:id="rId40"/>
      <p:bold r:id="rId41"/>
      <p:italic r:id="rId42"/>
      <p:boldItalic r:id="rId43"/>
    </p:embeddedFont>
    <p:embeddedFont>
      <p:font typeface="Playfair Display"/>
      <p:regular r:id="rId44"/>
      <p:bold r:id="rId45"/>
      <p:italic r:id="rId46"/>
      <p:boldItalic r:id="rId47"/>
    </p:embeddedFont>
    <p:embeddedFont>
      <p:font typeface="Montserrat"/>
      <p:regular r:id="rId48"/>
      <p:bold r:id="rId49"/>
      <p:italic r:id="rId50"/>
      <p:boldItalic r:id="rId51"/>
    </p:embeddedFont>
    <p:embeddedFont>
      <p:font typeface="Raleway Light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C0046D7-9910-4632-934E-462D7FB25C13}">
  <a:tblStyle styleId="{2C0046D7-9910-4632-934E-462D7FB25C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regular.fntdata"/><Relationship Id="rId42" Type="http://schemas.openxmlformats.org/officeDocument/2006/relationships/font" Target="fonts/Raleway-italic.fntdata"/><Relationship Id="rId41" Type="http://schemas.openxmlformats.org/officeDocument/2006/relationships/font" Target="fonts/Raleway-bold.fntdata"/><Relationship Id="rId44" Type="http://schemas.openxmlformats.org/officeDocument/2006/relationships/font" Target="fonts/PlayfairDisplay-regular.fntdata"/><Relationship Id="rId43" Type="http://schemas.openxmlformats.org/officeDocument/2006/relationships/font" Target="fonts/Raleway-boldItalic.fntdata"/><Relationship Id="rId46" Type="http://schemas.openxmlformats.org/officeDocument/2006/relationships/font" Target="fonts/PlayfairDisplay-italic.fntdata"/><Relationship Id="rId45" Type="http://schemas.openxmlformats.org/officeDocument/2006/relationships/font" Target="fonts/PlayfairDisplay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-regular.fntdata"/><Relationship Id="rId47" Type="http://schemas.openxmlformats.org/officeDocument/2006/relationships/font" Target="fonts/PlayfairDisplay-boldItalic.fntdata"/><Relationship Id="rId49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-boldItalic.fntdata"/><Relationship Id="rId50" Type="http://schemas.openxmlformats.org/officeDocument/2006/relationships/font" Target="fonts/Montserrat-italic.fntdata"/><Relationship Id="rId53" Type="http://schemas.openxmlformats.org/officeDocument/2006/relationships/font" Target="fonts/RalewayLight-bold.fntdata"/><Relationship Id="rId52" Type="http://schemas.openxmlformats.org/officeDocument/2006/relationships/font" Target="fonts/RalewayLight-regular.fntdata"/><Relationship Id="rId11" Type="http://schemas.openxmlformats.org/officeDocument/2006/relationships/slide" Target="slides/slide6.xml"/><Relationship Id="rId55" Type="http://schemas.openxmlformats.org/officeDocument/2006/relationships/font" Target="fonts/RalewayLight-boldItalic.fntdata"/><Relationship Id="rId10" Type="http://schemas.openxmlformats.org/officeDocument/2006/relationships/slide" Target="slides/slide5.xml"/><Relationship Id="rId54" Type="http://schemas.openxmlformats.org/officeDocument/2006/relationships/font" Target="fonts/RalewayLight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Shape 3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Shape 3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Shape 4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Shape 4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Shape 4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Shape 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hape 45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Shape 4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Shape 4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Both have problems with jet-lag personally and have reasons to eliminate it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For jess jetlag is a barrier to her enjoying her supposedly ‘once in a </a:t>
            </a:r>
            <a:r>
              <a:rPr lang="en"/>
              <a:t>lifetime</a:t>
            </a:r>
            <a:r>
              <a:rPr lang="en"/>
              <a:t> holiday’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For simon, being a frequent flyer jet-lag stops him being able to perform his best at </a:t>
            </a:r>
            <a:r>
              <a:rPr lang="en"/>
              <a:t>business</a:t>
            </a:r>
            <a:r>
              <a:rPr lang="en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He also hates jet-lag because he wants his clients customers to buy more package holidays !!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Shape 47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Shape 4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Shape 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Shape 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Shape 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Shape 96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Shape 9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685800" y="1915625"/>
            <a:ext cx="5727000" cy="1159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l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 algn="l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 algn="l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 algn="l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 algn="l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 algn="l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 algn="l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 algn="l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" name="Shape 11"/>
          <p:cNvSpPr/>
          <p:nvPr/>
        </p:nvSpPr>
        <p:spPr>
          <a:xfrm rot="-5400000">
            <a:off x="4466275" y="-1238838"/>
            <a:ext cx="2112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hape 12"/>
          <p:cNvSpPr/>
          <p:nvPr/>
        </p:nvSpPr>
        <p:spPr>
          <a:xfrm flipH="1" rot="10800000">
            <a:off x="0" y="3420048"/>
            <a:ext cx="9144000" cy="173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/>
        </p:nvSpPr>
        <p:spPr>
          <a:xfrm rot="-5400000">
            <a:off x="4517850" y="-3857295"/>
            <a:ext cx="1083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Shape 77"/>
          <p:cNvSpPr/>
          <p:nvPr/>
        </p:nvSpPr>
        <p:spPr>
          <a:xfrm>
            <a:off x="0" y="709150"/>
            <a:ext cx="9144000" cy="443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78" name="Shape 78"/>
          <p:cNvCxnSpPr/>
          <p:nvPr/>
        </p:nvCxnSpPr>
        <p:spPr>
          <a:xfrm>
            <a:off x="338100" y="4813675"/>
            <a:ext cx="84678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79" name="Shape 79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complete imag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 flipH="1" rot="-5400000">
            <a:off x="4497775" y="-3854662"/>
            <a:ext cx="1482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Shape 82"/>
          <p:cNvSpPr/>
          <p:nvPr/>
        </p:nvSpPr>
        <p:spPr>
          <a:xfrm>
            <a:off x="0" y="0"/>
            <a:ext cx="9144000" cy="676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/>
          <p:nvPr/>
        </p:nvSpPr>
        <p:spPr>
          <a:xfrm rot="-5400000">
            <a:off x="4497713" y="243900"/>
            <a:ext cx="1482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Shape 84"/>
          <p:cNvSpPr/>
          <p:nvPr/>
        </p:nvSpPr>
        <p:spPr>
          <a:xfrm flipH="1" rot="10800000">
            <a:off x="-50" y="4813802"/>
            <a:ext cx="9144000" cy="329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ub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rot="-5400000">
            <a:off x="4497775" y="-2041588"/>
            <a:ext cx="1482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Shape 15"/>
          <p:cNvSpPr/>
          <p:nvPr/>
        </p:nvSpPr>
        <p:spPr>
          <a:xfrm flipH="1" rot="10800000">
            <a:off x="0" y="2571593"/>
            <a:ext cx="9144000" cy="2571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 txBox="1"/>
          <p:nvPr>
            <p:ph type="ctrTitle"/>
          </p:nvPr>
        </p:nvSpPr>
        <p:spPr>
          <a:xfrm>
            <a:off x="685800" y="3031150"/>
            <a:ext cx="4558200" cy="1159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 algn="l">
              <a:spcBef>
                <a:spcPts val="0"/>
              </a:spcBef>
              <a:buSzPct val="100000"/>
              <a:defRPr sz="3600"/>
            </a:lvl1pPr>
            <a:lvl2pPr lvl="1" rtl="0" algn="l">
              <a:spcBef>
                <a:spcPts val="0"/>
              </a:spcBef>
              <a:buSzPct val="100000"/>
              <a:defRPr sz="3600"/>
            </a:lvl2pPr>
            <a:lvl3pPr lvl="2" rtl="0" algn="l">
              <a:spcBef>
                <a:spcPts val="0"/>
              </a:spcBef>
              <a:buSzPct val="100000"/>
              <a:defRPr sz="3600"/>
            </a:lvl3pPr>
            <a:lvl4pPr lvl="3" rtl="0" algn="l">
              <a:spcBef>
                <a:spcPts val="0"/>
              </a:spcBef>
              <a:buSzPct val="100000"/>
              <a:defRPr sz="3600"/>
            </a:lvl4pPr>
            <a:lvl5pPr lvl="4" rtl="0" algn="l">
              <a:spcBef>
                <a:spcPts val="0"/>
              </a:spcBef>
              <a:buSzPct val="100000"/>
              <a:defRPr sz="3600"/>
            </a:lvl5pPr>
            <a:lvl6pPr lvl="5" rtl="0" algn="l">
              <a:spcBef>
                <a:spcPts val="0"/>
              </a:spcBef>
              <a:buSzPct val="100000"/>
              <a:defRPr sz="3600"/>
            </a:lvl6pPr>
            <a:lvl7pPr lvl="6" rtl="0" algn="l">
              <a:spcBef>
                <a:spcPts val="0"/>
              </a:spcBef>
              <a:buSzPct val="100000"/>
              <a:defRPr sz="3600"/>
            </a:lvl7pPr>
            <a:lvl8pPr lvl="7" rtl="0" algn="l">
              <a:spcBef>
                <a:spcPts val="0"/>
              </a:spcBef>
              <a:buSzPct val="100000"/>
              <a:defRPr sz="3600"/>
            </a:lvl8pPr>
            <a:lvl9pPr lvl="8" rtl="0" algn="l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685800" y="4135454"/>
            <a:ext cx="4558200" cy="784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4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-5400000">
            <a:off x="4497775" y="-1112255"/>
            <a:ext cx="1482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Shape 20"/>
          <p:cNvSpPr/>
          <p:nvPr/>
        </p:nvSpPr>
        <p:spPr>
          <a:xfrm>
            <a:off x="0" y="-25"/>
            <a:ext cx="9144000" cy="341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1649050" y="503675"/>
            <a:ext cx="5845800" cy="2914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 algn="ctr">
              <a:lnSpc>
                <a:spcPct val="150000"/>
              </a:lnSpc>
              <a:spcBef>
                <a:spcPts val="0"/>
              </a:spcBef>
              <a:buSzPct val="100000"/>
              <a:buFont typeface="Playfair Display"/>
              <a:defRPr i="1" sz="2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buSzPct val="100000"/>
              <a:buFont typeface="Playfair Display"/>
              <a:defRPr i="1" sz="2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buSzPct val="100000"/>
              <a:buFont typeface="Playfair Display"/>
              <a:defRPr i="1" sz="2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buSzPct val="100000"/>
              <a:buFont typeface="Playfair Display"/>
              <a:defRPr i="1" sz="2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buSzPct val="100000"/>
              <a:buFont typeface="Playfair Display"/>
              <a:defRPr i="1" sz="2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buSzPct val="100000"/>
              <a:buFont typeface="Playfair Display"/>
              <a:defRPr i="1" sz="2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buSzPct val="100000"/>
              <a:buFont typeface="Playfair Display"/>
              <a:defRPr i="1" sz="2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buSzPct val="100000"/>
              <a:buFont typeface="Playfair Display"/>
              <a:defRPr i="1" sz="2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50000"/>
              </a:lnSpc>
              <a:spcBef>
                <a:spcPts val="0"/>
              </a:spcBef>
              <a:buSzPct val="100000"/>
              <a:buFont typeface="Playfair Display"/>
              <a:defRPr i="1" sz="2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2" name="Shape 22"/>
          <p:cNvSpPr txBox="1"/>
          <p:nvPr/>
        </p:nvSpPr>
        <p:spPr>
          <a:xfrm>
            <a:off x="3593400" y="19141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>
                <a:solidFill>
                  <a:srgbClr val="00001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“</a:t>
            </a:r>
          </a:p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+ 1 column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-5400000">
            <a:off x="4517850" y="-3214045"/>
            <a:ext cx="1083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Shape 26"/>
          <p:cNvSpPr/>
          <p:nvPr/>
        </p:nvSpPr>
        <p:spPr>
          <a:xfrm flipH="1" rot="-5400000">
            <a:off x="4497775" y="-3854662"/>
            <a:ext cx="1482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Shape 27"/>
          <p:cNvSpPr/>
          <p:nvPr/>
        </p:nvSpPr>
        <p:spPr>
          <a:xfrm>
            <a:off x="0" y="0"/>
            <a:ext cx="9144000" cy="676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1352400"/>
            <a:ext cx="9144000" cy="379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9" name="Shape 29"/>
          <p:cNvCxnSpPr/>
          <p:nvPr/>
        </p:nvCxnSpPr>
        <p:spPr>
          <a:xfrm>
            <a:off x="338100" y="4813675"/>
            <a:ext cx="84678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0" name="Shape 30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593575" y="1823700"/>
            <a:ext cx="7956600" cy="26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+ 1 column half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/>
        </p:nvSpPr>
        <p:spPr>
          <a:xfrm flipH="1" rot="10800000">
            <a:off x="4543625" y="-5"/>
            <a:ext cx="1482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Shape 3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6" name="Shape 36"/>
          <p:cNvCxnSpPr/>
          <p:nvPr/>
        </p:nvCxnSpPr>
        <p:spPr>
          <a:xfrm>
            <a:off x="365850" y="4813675"/>
            <a:ext cx="38403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7" name="Shape 37"/>
          <p:cNvSpPr txBox="1"/>
          <p:nvPr>
            <p:ph type="title"/>
          </p:nvPr>
        </p:nvSpPr>
        <p:spPr>
          <a:xfrm>
            <a:off x="589350" y="819475"/>
            <a:ext cx="3393300" cy="6762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 algn="l">
              <a:spcBef>
                <a:spcPts val="0"/>
              </a:spcBef>
              <a:defRPr/>
            </a:lvl1pPr>
            <a:lvl2pPr lvl="1" rtl="0" algn="l">
              <a:spcBef>
                <a:spcPts val="0"/>
              </a:spcBef>
              <a:defRPr/>
            </a:lvl2pPr>
            <a:lvl3pPr lvl="2" rtl="0" algn="l">
              <a:spcBef>
                <a:spcPts val="0"/>
              </a:spcBef>
              <a:defRPr/>
            </a:lvl3pPr>
            <a:lvl4pPr lvl="3" rtl="0" algn="l">
              <a:spcBef>
                <a:spcPts val="0"/>
              </a:spcBef>
              <a:defRPr/>
            </a:lvl4pPr>
            <a:lvl5pPr lvl="4" rtl="0" algn="l">
              <a:spcBef>
                <a:spcPts val="0"/>
              </a:spcBef>
              <a:defRPr/>
            </a:lvl5pPr>
            <a:lvl6pPr lvl="5" rtl="0" algn="l">
              <a:spcBef>
                <a:spcPts val="0"/>
              </a:spcBef>
              <a:defRPr/>
            </a:lvl6pPr>
            <a:lvl7pPr lvl="6" rtl="0" algn="l">
              <a:spcBef>
                <a:spcPts val="0"/>
              </a:spcBef>
              <a:defRPr/>
            </a:lvl7pPr>
            <a:lvl8pPr lvl="7" rtl="0" algn="l">
              <a:spcBef>
                <a:spcPts val="0"/>
              </a:spcBef>
              <a:defRPr/>
            </a:lvl8pPr>
            <a:lvl9pPr lvl="8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593575" y="1518900"/>
            <a:ext cx="3393300" cy="26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595675" y="4813750"/>
            <a:ext cx="33891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+ 2 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 rot="-5400000">
            <a:off x="4517850" y="-3214045"/>
            <a:ext cx="1083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Shape 42"/>
          <p:cNvSpPr/>
          <p:nvPr/>
        </p:nvSpPr>
        <p:spPr>
          <a:xfrm flipH="1" rot="-5400000">
            <a:off x="4497775" y="-3854662"/>
            <a:ext cx="1482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Shape 43"/>
          <p:cNvSpPr/>
          <p:nvPr/>
        </p:nvSpPr>
        <p:spPr>
          <a:xfrm>
            <a:off x="0" y="0"/>
            <a:ext cx="9144000" cy="676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0" y="1352400"/>
            <a:ext cx="9144000" cy="379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5" name="Shape 45"/>
          <p:cNvCxnSpPr/>
          <p:nvPr/>
        </p:nvCxnSpPr>
        <p:spPr>
          <a:xfrm>
            <a:off x="338100" y="4813675"/>
            <a:ext cx="84678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6" name="Shape 46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" type="body"/>
          </p:nvPr>
        </p:nvSpPr>
        <p:spPr>
          <a:xfrm>
            <a:off x="593687" y="1823700"/>
            <a:ext cx="3861900" cy="26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400"/>
            </a:lvl2pPr>
            <a:lvl3pPr lvl="2">
              <a:spcBef>
                <a:spcPts val="0"/>
              </a:spcBef>
              <a:buSzPct val="100000"/>
              <a:defRPr sz="1400"/>
            </a:lvl3pPr>
            <a:lvl4pPr lvl="3">
              <a:spcBef>
                <a:spcPts val="0"/>
              </a:spcBef>
              <a:buSzPct val="100000"/>
              <a:defRPr sz="1400"/>
            </a:lvl4pPr>
            <a:lvl5pPr lvl="4">
              <a:spcBef>
                <a:spcPts val="0"/>
              </a:spcBef>
              <a:buSzPct val="100000"/>
              <a:defRPr sz="1400"/>
            </a:lvl5pPr>
            <a:lvl6pPr lvl="5">
              <a:spcBef>
                <a:spcPts val="0"/>
              </a:spcBef>
              <a:buSzPct val="100000"/>
              <a:defRPr sz="1400"/>
            </a:lvl6pPr>
            <a:lvl7pPr lvl="6">
              <a:spcBef>
                <a:spcPts val="0"/>
              </a:spcBef>
              <a:buSzPct val="100000"/>
              <a:defRPr sz="1400"/>
            </a:lvl7pPr>
            <a:lvl8pPr lvl="7">
              <a:spcBef>
                <a:spcPts val="0"/>
              </a:spcBef>
              <a:buSzPct val="100000"/>
              <a:defRPr sz="1400"/>
            </a:lvl8pPr>
            <a:lvl9pPr lvl="8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48" name="Shape 48"/>
          <p:cNvSpPr txBox="1"/>
          <p:nvPr>
            <p:ph idx="2" type="body"/>
          </p:nvPr>
        </p:nvSpPr>
        <p:spPr>
          <a:xfrm>
            <a:off x="4688285" y="1823700"/>
            <a:ext cx="3861900" cy="26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400"/>
            </a:lvl2pPr>
            <a:lvl3pPr lvl="2">
              <a:spcBef>
                <a:spcPts val="0"/>
              </a:spcBef>
              <a:buSzPct val="100000"/>
              <a:defRPr sz="1400"/>
            </a:lvl3pPr>
            <a:lvl4pPr lvl="3">
              <a:spcBef>
                <a:spcPts val="0"/>
              </a:spcBef>
              <a:buSzPct val="100000"/>
              <a:defRPr sz="1400"/>
            </a:lvl4pPr>
            <a:lvl5pPr lvl="4">
              <a:spcBef>
                <a:spcPts val="0"/>
              </a:spcBef>
              <a:buSzPct val="100000"/>
              <a:defRPr sz="1400"/>
            </a:lvl5pPr>
            <a:lvl6pPr lvl="5">
              <a:spcBef>
                <a:spcPts val="0"/>
              </a:spcBef>
              <a:buSzPct val="100000"/>
              <a:defRPr sz="1400"/>
            </a:lvl6pPr>
            <a:lvl7pPr lvl="6">
              <a:spcBef>
                <a:spcPts val="0"/>
              </a:spcBef>
              <a:buSzPct val="100000"/>
              <a:defRPr sz="1400"/>
            </a:lvl7pPr>
            <a:lvl8pPr lvl="7">
              <a:spcBef>
                <a:spcPts val="0"/>
              </a:spcBef>
              <a:buSzPct val="100000"/>
              <a:defRPr sz="1400"/>
            </a:lvl8pPr>
            <a:lvl9pPr lvl="8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+ 3 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rot="-5400000">
            <a:off x="4517850" y="-3214045"/>
            <a:ext cx="1083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Shape 52"/>
          <p:cNvSpPr/>
          <p:nvPr/>
        </p:nvSpPr>
        <p:spPr>
          <a:xfrm flipH="1" rot="-5400000">
            <a:off x="4497775" y="-3854662"/>
            <a:ext cx="1482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Shape 53"/>
          <p:cNvSpPr/>
          <p:nvPr/>
        </p:nvSpPr>
        <p:spPr>
          <a:xfrm>
            <a:off x="0" y="0"/>
            <a:ext cx="9144000" cy="676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>
            <a:off x="0" y="1352400"/>
            <a:ext cx="9144000" cy="379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5" name="Shape 55"/>
          <p:cNvCxnSpPr/>
          <p:nvPr/>
        </p:nvCxnSpPr>
        <p:spPr>
          <a:xfrm>
            <a:off x="338100" y="4813675"/>
            <a:ext cx="84678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56" name="Shape 56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593575" y="1823700"/>
            <a:ext cx="2544000" cy="26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58" name="Shape 58"/>
          <p:cNvSpPr txBox="1"/>
          <p:nvPr>
            <p:ph idx="2" type="body"/>
          </p:nvPr>
        </p:nvSpPr>
        <p:spPr>
          <a:xfrm>
            <a:off x="3267919" y="1823700"/>
            <a:ext cx="2544000" cy="26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59" name="Shape 59"/>
          <p:cNvSpPr txBox="1"/>
          <p:nvPr>
            <p:ph idx="3" type="body"/>
          </p:nvPr>
        </p:nvSpPr>
        <p:spPr>
          <a:xfrm>
            <a:off x="5942264" y="1823700"/>
            <a:ext cx="2544000" cy="26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 rot="-5400000">
            <a:off x="4517850" y="-3214045"/>
            <a:ext cx="1083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Shape 63"/>
          <p:cNvSpPr/>
          <p:nvPr/>
        </p:nvSpPr>
        <p:spPr>
          <a:xfrm flipH="1" rot="-5400000">
            <a:off x="4497775" y="-3854662"/>
            <a:ext cx="1482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Shape 64"/>
          <p:cNvSpPr/>
          <p:nvPr/>
        </p:nvSpPr>
        <p:spPr>
          <a:xfrm>
            <a:off x="0" y="0"/>
            <a:ext cx="9144000" cy="676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/>
          <p:nvPr/>
        </p:nvSpPr>
        <p:spPr>
          <a:xfrm>
            <a:off x="0" y="1352400"/>
            <a:ext cx="9144000" cy="379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6" name="Shape 66"/>
          <p:cNvCxnSpPr/>
          <p:nvPr/>
        </p:nvCxnSpPr>
        <p:spPr>
          <a:xfrm>
            <a:off x="338100" y="4813675"/>
            <a:ext cx="84678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67" name="Shape 67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 rot="-5400000">
            <a:off x="4517850" y="-3857295"/>
            <a:ext cx="108300" cy="9144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0" y="709150"/>
            <a:ext cx="9144000" cy="443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72" name="Shape 72"/>
          <p:cNvCxnSpPr/>
          <p:nvPr/>
        </p:nvCxnSpPr>
        <p:spPr>
          <a:xfrm>
            <a:off x="338100" y="4813675"/>
            <a:ext cx="84678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73" name="Shape 73"/>
          <p:cNvSpPr txBox="1"/>
          <p:nvPr>
            <p:ph idx="1" type="body"/>
          </p:nvPr>
        </p:nvSpPr>
        <p:spPr>
          <a:xfrm>
            <a:off x="593575" y="4253900"/>
            <a:ext cx="7956900" cy="519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360"/>
              </a:spcBef>
              <a:buSzPct val="100000"/>
              <a:buNone/>
              <a:defRPr sz="1200"/>
            </a:lvl1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5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rgbClr val="666666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‹#›</a:t>
            </a:fld>
          </a:p>
        </p:txBody>
      </p:sp>
      <p:sp>
        <p:nvSpPr>
          <p:cNvPr id="7" name="Shape 7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rgbClr val="111111"/>
              </a:buClr>
              <a:buSzPct val="100000"/>
              <a:buFont typeface="Playfair Display"/>
              <a:buNone/>
              <a:defRPr sz="1600">
                <a:solidFill>
                  <a:srgbClr val="11111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buClr>
                <a:srgbClr val="111111"/>
              </a:buClr>
              <a:buSzPct val="100000"/>
              <a:buFont typeface="Playfair Display"/>
              <a:buNone/>
              <a:defRPr sz="1600">
                <a:solidFill>
                  <a:srgbClr val="11111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buClr>
                <a:srgbClr val="111111"/>
              </a:buClr>
              <a:buSzPct val="100000"/>
              <a:buFont typeface="Playfair Display"/>
              <a:buNone/>
              <a:defRPr sz="1600">
                <a:solidFill>
                  <a:srgbClr val="11111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buClr>
                <a:srgbClr val="111111"/>
              </a:buClr>
              <a:buSzPct val="100000"/>
              <a:buFont typeface="Playfair Display"/>
              <a:buNone/>
              <a:defRPr sz="1600">
                <a:solidFill>
                  <a:srgbClr val="11111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buClr>
                <a:srgbClr val="111111"/>
              </a:buClr>
              <a:buSzPct val="100000"/>
              <a:buFont typeface="Playfair Display"/>
              <a:buNone/>
              <a:defRPr sz="1600">
                <a:solidFill>
                  <a:srgbClr val="11111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buClr>
                <a:srgbClr val="111111"/>
              </a:buClr>
              <a:buSzPct val="100000"/>
              <a:buFont typeface="Playfair Display"/>
              <a:buNone/>
              <a:defRPr sz="1600">
                <a:solidFill>
                  <a:srgbClr val="11111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buClr>
                <a:srgbClr val="111111"/>
              </a:buClr>
              <a:buSzPct val="100000"/>
              <a:buFont typeface="Playfair Display"/>
              <a:buNone/>
              <a:defRPr sz="1600">
                <a:solidFill>
                  <a:srgbClr val="11111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buClr>
                <a:srgbClr val="111111"/>
              </a:buClr>
              <a:buSzPct val="100000"/>
              <a:buFont typeface="Playfair Display"/>
              <a:buNone/>
              <a:defRPr sz="1600">
                <a:solidFill>
                  <a:srgbClr val="11111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buClr>
                <a:srgbClr val="111111"/>
              </a:buClr>
              <a:buSzPct val="100000"/>
              <a:buFont typeface="Playfair Display"/>
              <a:buNone/>
              <a:defRPr sz="1600">
                <a:solidFill>
                  <a:srgbClr val="11111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" type="body"/>
          </p:nvPr>
        </p:nvSpPr>
        <p:spPr>
          <a:xfrm>
            <a:off x="593575" y="1823700"/>
            <a:ext cx="7956600" cy="26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50000"/>
              </a:lnSpc>
              <a:spcBef>
                <a:spcPts val="600"/>
              </a:spcBef>
              <a:buClr>
                <a:srgbClr val="B7B7B7"/>
              </a:buClr>
              <a:buSzPct val="100000"/>
              <a:buFont typeface="Raleway Light"/>
              <a:buChar char="∙"/>
              <a:defRPr sz="16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>
              <a:lnSpc>
                <a:spcPct val="150000"/>
              </a:lnSpc>
              <a:spcBef>
                <a:spcPts val="480"/>
              </a:spcBef>
              <a:buClr>
                <a:srgbClr val="B7B7B7"/>
              </a:buClr>
              <a:buSzPct val="100000"/>
              <a:buFont typeface="Raleway Light"/>
              <a:buChar char="∙"/>
              <a:defRPr sz="16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lvl="2">
              <a:lnSpc>
                <a:spcPct val="150000"/>
              </a:lnSpc>
              <a:spcBef>
                <a:spcPts val="480"/>
              </a:spcBef>
              <a:buClr>
                <a:srgbClr val="B7B7B7"/>
              </a:buClr>
              <a:buSzPct val="100000"/>
              <a:buFont typeface="Raleway Light"/>
              <a:buChar char="∙"/>
              <a:defRPr sz="16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lvl="3">
              <a:lnSpc>
                <a:spcPct val="150000"/>
              </a:lnSpc>
              <a:spcBef>
                <a:spcPts val="360"/>
              </a:spcBef>
              <a:buClr>
                <a:srgbClr val="B7B7B7"/>
              </a:buClr>
              <a:buSzPct val="100000"/>
              <a:buFont typeface="Raleway Light"/>
              <a:buChar char="∙"/>
              <a:defRPr sz="16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lvl="4">
              <a:lnSpc>
                <a:spcPct val="150000"/>
              </a:lnSpc>
              <a:spcBef>
                <a:spcPts val="360"/>
              </a:spcBef>
              <a:buClr>
                <a:srgbClr val="B7B7B7"/>
              </a:buClr>
              <a:buSzPct val="100000"/>
              <a:buFont typeface="Raleway Light"/>
              <a:buChar char="∙"/>
              <a:defRPr sz="16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lvl="5">
              <a:lnSpc>
                <a:spcPct val="150000"/>
              </a:lnSpc>
              <a:spcBef>
                <a:spcPts val="360"/>
              </a:spcBef>
              <a:buClr>
                <a:srgbClr val="B7B7B7"/>
              </a:buClr>
              <a:buSzPct val="100000"/>
              <a:buFont typeface="Raleway Light"/>
              <a:buChar char="∙"/>
              <a:defRPr sz="16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lvl="6">
              <a:lnSpc>
                <a:spcPct val="150000"/>
              </a:lnSpc>
              <a:spcBef>
                <a:spcPts val="360"/>
              </a:spcBef>
              <a:buClr>
                <a:srgbClr val="B7B7B7"/>
              </a:buClr>
              <a:buSzPct val="100000"/>
              <a:buFont typeface="Raleway Light"/>
              <a:buChar char="∙"/>
              <a:defRPr sz="16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lvl="7">
              <a:lnSpc>
                <a:spcPct val="150000"/>
              </a:lnSpc>
              <a:spcBef>
                <a:spcPts val="360"/>
              </a:spcBef>
              <a:buClr>
                <a:srgbClr val="B7B7B7"/>
              </a:buClr>
              <a:buSzPct val="100000"/>
              <a:buFont typeface="Raleway Light"/>
              <a:buChar char="∙"/>
              <a:defRPr sz="16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lvl="8">
              <a:lnSpc>
                <a:spcPct val="150000"/>
              </a:lnSpc>
              <a:spcBef>
                <a:spcPts val="360"/>
              </a:spcBef>
              <a:buClr>
                <a:srgbClr val="B7B7B7"/>
              </a:buClr>
              <a:buSzPct val="100000"/>
              <a:buFont typeface="Raleway Light"/>
              <a:buChar char="∙"/>
              <a:defRPr sz="16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ransition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www.google.com/sheets/about/" TargetMode="External"/><Relationship Id="rId4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0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0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22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www.slidescarnival.com/" TargetMode="External"/><Relationship Id="rId4" Type="http://schemas.openxmlformats.org/officeDocument/2006/relationships/hyperlink" Target="http://unsplash.com/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www.fontsquirrel.com/fonts/playfair-display" TargetMode="External"/><Relationship Id="rId4" Type="http://schemas.openxmlformats.org/officeDocument/2006/relationships/hyperlink" Target="https://www.fontsquirrel.com/fonts/raleway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twitter.com/googledocs/status/730087240156643328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jp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225" y="1353175"/>
            <a:ext cx="5046325" cy="17632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/>
        </p:nvSpPr>
        <p:spPr>
          <a:xfrm>
            <a:off x="482475" y="3572600"/>
            <a:ext cx="75012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000">
                <a:latin typeface="Montserrat"/>
                <a:ea typeface="Montserrat"/>
                <a:cs typeface="Montserrat"/>
                <a:sym typeface="Montserrat"/>
              </a:rPr>
              <a:t>The customer-first approach to dealing with jet-lag</a:t>
            </a:r>
          </a:p>
        </p:txBody>
      </p:sp>
    </p:spTree>
  </p:cSld>
  <p:clrMapOvr>
    <a:masterClrMapping/>
  </p:clrMapOvr>
  <p:transition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589350" y="819475"/>
            <a:ext cx="3393300" cy="676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/>
              <a:t>Hello!</a:t>
            </a:r>
          </a:p>
        </p:txBody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593575" y="1518900"/>
            <a:ext cx="33933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i="1" lang="en" sz="2400">
                <a:latin typeface="Playfair Display"/>
                <a:ea typeface="Playfair Display"/>
                <a:cs typeface="Playfair Display"/>
                <a:sym typeface="Playfair Display"/>
              </a:rPr>
              <a:t>We are here to improve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">
                <a:solidFill>
                  <a:srgbClr val="111111"/>
                </a:solidFill>
              </a:rPr>
              <a:t>I am here because I love to give presentations.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>
                <a:solidFill>
                  <a:srgbClr val="111111"/>
                </a:solidFill>
              </a:rPr>
              <a:t>You can find me at @username</a:t>
            </a:r>
          </a:p>
        </p:txBody>
      </p:sp>
      <p:sp>
        <p:nvSpPr>
          <p:cNvPr id="230" name="Shape 230"/>
          <p:cNvSpPr txBox="1"/>
          <p:nvPr>
            <p:ph idx="12" type="sldNum"/>
          </p:nvPr>
        </p:nvSpPr>
        <p:spPr>
          <a:xfrm>
            <a:off x="595675" y="4813750"/>
            <a:ext cx="33891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ctrTitle"/>
          </p:nvPr>
        </p:nvSpPr>
        <p:spPr>
          <a:xfrm>
            <a:off x="685800" y="3031150"/>
            <a:ext cx="45582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Transition headline</a:t>
            </a:r>
          </a:p>
        </p:txBody>
      </p:sp>
      <p:sp>
        <p:nvSpPr>
          <p:cNvPr id="236" name="Shape 236"/>
          <p:cNvSpPr txBox="1"/>
          <p:nvPr>
            <p:ph idx="1" type="subTitle"/>
          </p:nvPr>
        </p:nvSpPr>
        <p:spPr>
          <a:xfrm>
            <a:off x="685800" y="4135454"/>
            <a:ext cx="4558200" cy="78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start with the first set of slides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idx="1" type="body"/>
          </p:nvPr>
        </p:nvSpPr>
        <p:spPr>
          <a:xfrm>
            <a:off x="1649050" y="503675"/>
            <a:ext cx="5845800" cy="2914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111111"/>
                </a:solidFill>
              </a:rPr>
              <a:t>Quotations are commonly printed as a means of inspiration and to invoke philosophical thoughts from the reader.</a:t>
            </a:r>
          </a:p>
        </p:txBody>
      </p:sp>
      <p:sp>
        <p:nvSpPr>
          <p:cNvPr id="242" name="Shape 242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is a slide title</a:t>
            </a:r>
          </a:p>
        </p:txBody>
      </p:sp>
      <p:sp>
        <p:nvSpPr>
          <p:cNvPr id="248" name="Shape 248"/>
          <p:cNvSpPr txBox="1"/>
          <p:nvPr>
            <p:ph idx="1" type="body"/>
          </p:nvPr>
        </p:nvSpPr>
        <p:spPr>
          <a:xfrm>
            <a:off x="593575" y="1823700"/>
            <a:ext cx="79566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Here you have a list of items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And some text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But remember not to overload your slides with content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Your audience will listen to you or read the content, but won’t do both. </a:t>
            </a:r>
          </a:p>
        </p:txBody>
      </p:sp>
      <p:sp>
        <p:nvSpPr>
          <p:cNvPr id="249" name="Shape 249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250" name="Shape 250"/>
          <p:cNvGrpSpPr/>
          <p:nvPr/>
        </p:nvGrpSpPr>
        <p:grpSpPr>
          <a:xfrm>
            <a:off x="4397465" y="881213"/>
            <a:ext cx="349060" cy="298882"/>
            <a:chOff x="1934025" y="1001650"/>
            <a:chExt cx="415300" cy="355600"/>
          </a:xfrm>
        </p:grpSpPr>
        <p:sp>
          <p:nvSpPr>
            <p:cNvPr id="251" name="Shape 251"/>
            <p:cNvSpPr/>
            <p:nvPr/>
          </p:nvSpPr>
          <p:spPr>
            <a:xfrm>
              <a:off x="1934025" y="1303650"/>
              <a:ext cx="207650" cy="53600"/>
            </a:xfrm>
            <a:custGeom>
              <a:pathLst>
                <a:path extrusionOk="0" fill="none" h="2144" w="830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2141650" y="1303650"/>
              <a:ext cx="207675" cy="53600"/>
            </a:xfrm>
            <a:custGeom>
              <a:pathLst>
                <a:path extrusionOk="0" fill="none" h="2144" w="8307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1934025" y="1001650"/>
              <a:ext cx="207650" cy="331250"/>
            </a:xfrm>
            <a:custGeom>
              <a:pathLst>
                <a:path extrusionOk="0" fill="none" h="13250" w="8306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2141650" y="1001650"/>
              <a:ext cx="207675" cy="331250"/>
            </a:xfrm>
            <a:custGeom>
              <a:pathLst>
                <a:path extrusionOk="0" fill="none" h="13250" w="8307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title"/>
          </p:nvPr>
        </p:nvSpPr>
        <p:spPr>
          <a:xfrm>
            <a:off x="589350" y="2114875"/>
            <a:ext cx="3393300" cy="676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5200"/>
              <a:t>BIG CONCEPT</a:t>
            </a:r>
          </a:p>
        </p:txBody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593575" y="2814300"/>
            <a:ext cx="3393300" cy="1257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STOp t#h#e JET lAg</a:t>
            </a:r>
          </a:p>
        </p:txBody>
      </p:sp>
      <p:grpSp>
        <p:nvGrpSpPr>
          <p:cNvPr id="261" name="Shape 261"/>
          <p:cNvGrpSpPr/>
          <p:nvPr/>
        </p:nvGrpSpPr>
        <p:grpSpPr>
          <a:xfrm>
            <a:off x="6142233" y="967543"/>
            <a:ext cx="2002423" cy="2047667"/>
            <a:chOff x="6643075" y="3664250"/>
            <a:chExt cx="407950" cy="407975"/>
          </a:xfrm>
        </p:grpSpPr>
        <p:sp>
          <p:nvSpPr>
            <p:cNvPr id="262" name="Shape 262"/>
            <p:cNvSpPr/>
            <p:nvPr/>
          </p:nvSpPr>
          <p:spPr>
            <a:xfrm>
              <a:off x="6794075" y="3815250"/>
              <a:ext cx="211300" cy="211300"/>
            </a:xfrm>
            <a:custGeom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6643075" y="3664250"/>
              <a:ext cx="407950" cy="407975"/>
            </a:xfrm>
            <a:custGeom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" name="Shape 264"/>
          <p:cNvGrpSpPr/>
          <p:nvPr/>
        </p:nvGrpSpPr>
        <p:grpSpPr>
          <a:xfrm rot="-600404">
            <a:off x="6024644" y="3282012"/>
            <a:ext cx="823784" cy="841281"/>
            <a:chOff x="576250" y="4319400"/>
            <a:chExt cx="442075" cy="442050"/>
          </a:xfrm>
        </p:grpSpPr>
        <p:sp>
          <p:nvSpPr>
            <p:cNvPr id="265" name="Shape 265"/>
            <p:cNvSpPr/>
            <p:nvPr/>
          </p:nvSpPr>
          <p:spPr>
            <a:xfrm>
              <a:off x="576250" y="4319400"/>
              <a:ext cx="442075" cy="442050"/>
            </a:xfrm>
            <a:custGeom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595725" y="4668875"/>
              <a:ext cx="73100" cy="73100"/>
            </a:xfrm>
            <a:custGeom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652350" y="4711500"/>
              <a:ext cx="46925" cy="46925"/>
            </a:xfrm>
            <a:custGeom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579300" y="4638450"/>
              <a:ext cx="46900" cy="46900"/>
            </a:xfrm>
            <a:custGeom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Shape 269"/>
          <p:cNvSpPr/>
          <p:nvPr/>
        </p:nvSpPr>
        <p:spPr>
          <a:xfrm>
            <a:off x="5663433" y="1440438"/>
            <a:ext cx="312968" cy="305611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" name="Shape 270"/>
          <p:cNvSpPr/>
          <p:nvPr/>
        </p:nvSpPr>
        <p:spPr>
          <a:xfrm rot="2735904">
            <a:off x="7723296" y="3007616"/>
            <a:ext cx="480537" cy="458835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" name="Shape 271"/>
          <p:cNvSpPr/>
          <p:nvPr/>
        </p:nvSpPr>
        <p:spPr>
          <a:xfrm>
            <a:off x="8101877" y="2740205"/>
            <a:ext cx="190310" cy="185897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2" name="Shape 272"/>
          <p:cNvSpPr/>
          <p:nvPr/>
        </p:nvSpPr>
        <p:spPr>
          <a:xfrm rot="1306190">
            <a:off x="5446310" y="2362537"/>
            <a:ext cx="190860" cy="185342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3" name="Shape 273"/>
          <p:cNvSpPr txBox="1"/>
          <p:nvPr>
            <p:ph idx="12" type="sldNum"/>
          </p:nvPr>
        </p:nvSpPr>
        <p:spPr>
          <a:xfrm>
            <a:off x="595675" y="4813750"/>
            <a:ext cx="33891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/>
          <p:nvPr>
            <p:ph idx="1" type="body"/>
          </p:nvPr>
        </p:nvSpPr>
        <p:spPr>
          <a:xfrm>
            <a:off x="593687" y="1823700"/>
            <a:ext cx="38619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White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Is the color of milk and fresh snow, the color produced by the combination of all the colors of the visible spectrum.</a:t>
            </a:r>
          </a:p>
        </p:txBody>
      </p:sp>
      <p:sp>
        <p:nvSpPr>
          <p:cNvPr id="279" name="Shape 279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You can also split your content</a:t>
            </a:r>
          </a:p>
        </p:txBody>
      </p:sp>
      <p:sp>
        <p:nvSpPr>
          <p:cNvPr id="280" name="Shape 280"/>
          <p:cNvSpPr txBox="1"/>
          <p:nvPr>
            <p:ph idx="2" type="body"/>
          </p:nvPr>
        </p:nvSpPr>
        <p:spPr>
          <a:xfrm>
            <a:off x="4688285" y="1823700"/>
            <a:ext cx="38619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Black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</a:p>
        </p:txBody>
      </p:sp>
      <p:sp>
        <p:nvSpPr>
          <p:cNvPr id="281" name="Shape 281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282" name="Shape 282"/>
          <p:cNvGrpSpPr/>
          <p:nvPr/>
        </p:nvGrpSpPr>
        <p:grpSpPr>
          <a:xfrm>
            <a:off x="4437149" y="888293"/>
            <a:ext cx="269720" cy="289686"/>
            <a:chOff x="616425" y="2329600"/>
            <a:chExt cx="361700" cy="388475"/>
          </a:xfrm>
        </p:grpSpPr>
        <p:sp>
          <p:nvSpPr>
            <p:cNvPr id="283" name="Shape 283"/>
            <p:cNvSpPr/>
            <p:nvPr/>
          </p:nvSpPr>
          <p:spPr>
            <a:xfrm>
              <a:off x="616425" y="2329600"/>
              <a:ext cx="361700" cy="388475"/>
            </a:xfrm>
            <a:custGeom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704725" y="2545750"/>
              <a:ext cx="185125" cy="25"/>
            </a:xfrm>
            <a:custGeom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811875" y="2626125"/>
              <a:ext cx="31075" cy="31075"/>
            </a:xfrm>
            <a:custGeom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751000" y="2568275"/>
              <a:ext cx="54200" cy="53600"/>
            </a:xfrm>
            <a:custGeom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769875" y="2662650"/>
              <a:ext cx="23775" cy="23775"/>
            </a:xfrm>
            <a:custGeom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799700" y="2503125"/>
              <a:ext cx="24375" cy="23775"/>
            </a:xfrm>
            <a:custGeom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766825" y="2388050"/>
              <a:ext cx="60925" cy="25"/>
            </a:xfrm>
            <a:custGeom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769875" y="2456250"/>
              <a:ext cx="31075" cy="31075"/>
            </a:xfrm>
            <a:custGeom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 two or three columns</a:t>
            </a:r>
          </a:p>
        </p:txBody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593575" y="1823700"/>
            <a:ext cx="25440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Yellow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Is the color of gold, butter and ripe lemons. In the spectrum of visible light, yellow is found between green and orange.</a:t>
            </a:r>
          </a:p>
        </p:txBody>
      </p:sp>
      <p:sp>
        <p:nvSpPr>
          <p:cNvPr id="297" name="Shape 297"/>
          <p:cNvSpPr txBox="1"/>
          <p:nvPr>
            <p:ph idx="2" type="body"/>
          </p:nvPr>
        </p:nvSpPr>
        <p:spPr>
          <a:xfrm>
            <a:off x="3267919" y="1823700"/>
            <a:ext cx="25440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Blue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Is the colour of the clear sky and the deep sea. It is located between violet and green on the optical spectrum.</a:t>
            </a:r>
          </a:p>
        </p:txBody>
      </p:sp>
      <p:sp>
        <p:nvSpPr>
          <p:cNvPr id="298" name="Shape 298"/>
          <p:cNvSpPr txBox="1"/>
          <p:nvPr>
            <p:ph idx="3" type="body"/>
          </p:nvPr>
        </p:nvSpPr>
        <p:spPr>
          <a:xfrm>
            <a:off x="5942264" y="1823700"/>
            <a:ext cx="25440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Red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Is the color of blood, and because of this it has historically been associated with sacrifice, danger and courage.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" name="Shape 299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00" name="Shape 300"/>
          <p:cNvSpPr/>
          <p:nvPr/>
        </p:nvSpPr>
        <p:spPr>
          <a:xfrm>
            <a:off x="4433832" y="865926"/>
            <a:ext cx="298783" cy="298783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>
            <p:ph idx="4294967295" type="title"/>
          </p:nvPr>
        </p:nvSpPr>
        <p:spPr>
          <a:xfrm>
            <a:off x="0" y="682250"/>
            <a:ext cx="9144000" cy="4131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0" lang="en"/>
              <a:t>Want big impact?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Use big image.</a:t>
            </a:r>
          </a:p>
        </p:txBody>
      </p:sp>
      <p:sp>
        <p:nvSpPr>
          <p:cNvPr id="306" name="Shape 306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307" name="Shape 307"/>
          <p:cNvGrpSpPr/>
          <p:nvPr/>
        </p:nvGrpSpPr>
        <p:grpSpPr>
          <a:xfrm>
            <a:off x="4284003" y="1854302"/>
            <a:ext cx="576071" cy="506506"/>
            <a:chOff x="1929775" y="320925"/>
            <a:chExt cx="423800" cy="372650"/>
          </a:xfrm>
        </p:grpSpPr>
        <p:sp>
          <p:nvSpPr>
            <p:cNvPr id="308" name="Shape 308"/>
            <p:cNvSpPr/>
            <p:nvPr/>
          </p:nvSpPr>
          <p:spPr>
            <a:xfrm>
              <a:off x="1929775" y="320925"/>
              <a:ext cx="423800" cy="372650"/>
            </a:xfrm>
            <a:custGeom>
              <a:pathLst>
                <a:path extrusionOk="0" fill="none" h="14906" w="16952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1954125" y="345275"/>
              <a:ext cx="375100" cy="323950"/>
            </a:xfrm>
            <a:custGeom>
              <a:pathLst>
                <a:path extrusionOk="0" fill="none" h="12958" w="15004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162375" y="534625"/>
              <a:ext cx="146750" cy="113275"/>
            </a:xfrm>
            <a:custGeom>
              <a:pathLst>
                <a:path extrusionOk="0" fill="none" h="4531" w="587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1974225" y="468875"/>
              <a:ext cx="232600" cy="179025"/>
            </a:xfrm>
            <a:custGeom>
              <a:pathLst>
                <a:path extrusionOk="0" fill="none" h="7161" w="9304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169675" y="396425"/>
              <a:ext cx="97450" cy="97450"/>
            </a:xfrm>
            <a:custGeom>
              <a:pathLst>
                <a:path extrusionOk="0" fill="none" h="3898" w="3898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Use charts to explain your ideas</a:t>
            </a:r>
          </a:p>
        </p:txBody>
      </p:sp>
      <p:sp>
        <p:nvSpPr>
          <p:cNvPr id="318" name="Shape 318"/>
          <p:cNvSpPr/>
          <p:nvPr/>
        </p:nvSpPr>
        <p:spPr>
          <a:xfrm>
            <a:off x="3516725" y="2037125"/>
            <a:ext cx="2133000" cy="2133000"/>
          </a:xfrm>
          <a:prstGeom prst="ellipse">
            <a:avLst/>
          </a:prstGeom>
          <a:noFill/>
          <a:ln cap="flat" cmpd="sng" w="9525">
            <a:solidFill>
              <a:srgbClr val="111111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Gray</a:t>
            </a:r>
          </a:p>
        </p:txBody>
      </p:sp>
      <p:sp>
        <p:nvSpPr>
          <p:cNvPr id="319" name="Shape 319"/>
          <p:cNvSpPr/>
          <p:nvPr/>
        </p:nvSpPr>
        <p:spPr>
          <a:xfrm>
            <a:off x="1694600" y="2037125"/>
            <a:ext cx="2133000" cy="2133000"/>
          </a:xfrm>
          <a:prstGeom prst="ellipse">
            <a:avLst/>
          </a:prstGeom>
          <a:noFill/>
          <a:ln cap="flat" cmpd="sng" w="9525">
            <a:solidFill>
              <a:srgbClr val="111111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White</a:t>
            </a:r>
          </a:p>
        </p:txBody>
      </p:sp>
      <p:sp>
        <p:nvSpPr>
          <p:cNvPr id="320" name="Shape 320"/>
          <p:cNvSpPr/>
          <p:nvPr/>
        </p:nvSpPr>
        <p:spPr>
          <a:xfrm>
            <a:off x="5338850" y="2037125"/>
            <a:ext cx="2133000" cy="2133000"/>
          </a:xfrm>
          <a:prstGeom prst="ellipse">
            <a:avLst/>
          </a:prstGeom>
          <a:noFill/>
          <a:ln cap="flat" cmpd="sng" w="9525">
            <a:solidFill>
              <a:srgbClr val="111111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Black</a:t>
            </a:r>
          </a:p>
        </p:txBody>
      </p:sp>
      <p:sp>
        <p:nvSpPr>
          <p:cNvPr id="321" name="Shape 321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322" name="Shape 322"/>
          <p:cNvGrpSpPr/>
          <p:nvPr/>
        </p:nvGrpSpPr>
        <p:grpSpPr>
          <a:xfrm>
            <a:off x="4476072" y="873677"/>
            <a:ext cx="191608" cy="303780"/>
            <a:chOff x="6718575" y="2318625"/>
            <a:chExt cx="256950" cy="407375"/>
          </a:xfrm>
        </p:grpSpPr>
        <p:sp>
          <p:nvSpPr>
            <p:cNvPr id="323" name="Shape 323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And tables to compare data</a:t>
            </a:r>
          </a:p>
        </p:txBody>
      </p:sp>
      <p:graphicFrame>
        <p:nvGraphicFramePr>
          <p:cNvPr id="336" name="Shape 336"/>
          <p:cNvGraphicFramePr/>
          <p:nvPr/>
        </p:nvGraphicFramePr>
        <p:xfrm>
          <a:off x="1675350" y="177540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{2C0046D7-9910-4632-934E-462D7FB25C13}</a:tableStyleId>
              </a:tblPr>
              <a:tblGrid>
                <a:gridCol w="1448325"/>
                <a:gridCol w="1448325"/>
                <a:gridCol w="1448325"/>
                <a:gridCol w="1448325"/>
              </a:tblGrid>
              <a:tr h="64135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>
                        <a:solidFill>
                          <a:srgbClr val="111111"/>
                        </a:solidFill>
                        <a:latin typeface="Raleway Light"/>
                        <a:ea typeface="Raleway Light"/>
                        <a:cs typeface="Raleway Light"/>
                        <a:sym typeface="Raleway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A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B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C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</a:tr>
              <a:tr h="641350"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11111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Yellow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10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20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7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</a:tr>
              <a:tr h="641350"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11111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Blue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30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15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10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</a:tr>
              <a:tr h="641350">
                <a:tc>
                  <a:txBody>
                    <a:bodyPr>
                      <a:noAutofit/>
                    </a:bodyPr>
                    <a:lstStyle/>
                    <a:p>
                      <a:pPr lvl="0" rtl="0" algn="r">
                        <a:spcBef>
                          <a:spcPts val="0"/>
                        </a:spcBef>
                        <a:buNone/>
                      </a:pPr>
                      <a:r>
                        <a:rPr lang="en" sz="1100">
                          <a:solidFill>
                            <a:srgbClr val="111111"/>
                          </a:solidFill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Orange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5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24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111111"/>
                          </a:solidFill>
                          <a:latin typeface="Raleway Light"/>
                          <a:ea typeface="Raleway Light"/>
                          <a:cs typeface="Raleway Light"/>
                          <a:sym typeface="Raleway Light"/>
                        </a:rPr>
                        <a:t>16</a:t>
                      </a: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111111">
                          <a:alpha val="0"/>
                        </a:srgbClr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111111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  <p:sp>
        <p:nvSpPr>
          <p:cNvPr id="337" name="Shape 337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338" name="Shape 338"/>
          <p:cNvGrpSpPr/>
          <p:nvPr/>
        </p:nvGrpSpPr>
        <p:grpSpPr>
          <a:xfrm>
            <a:off x="4407964" y="857831"/>
            <a:ext cx="327828" cy="327828"/>
            <a:chOff x="2594050" y="1631825"/>
            <a:chExt cx="439625" cy="439625"/>
          </a:xfrm>
        </p:grpSpPr>
        <p:sp>
          <p:nvSpPr>
            <p:cNvPr id="339" name="Shape 339"/>
            <p:cNvSpPr/>
            <p:nvPr/>
          </p:nvSpPr>
          <p:spPr>
            <a:xfrm>
              <a:off x="2594050" y="1883300"/>
              <a:ext cx="188175" cy="188150"/>
            </a:xfrm>
            <a:custGeom>
              <a:pathLst>
                <a:path extrusionOk="0" fill="none" h="7526" w="7527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2857700" y="1631825"/>
              <a:ext cx="175975" cy="176000"/>
            </a:xfrm>
            <a:custGeom>
              <a:pathLst>
                <a:path extrusionOk="0" fill="none" h="7040" w="7039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2662850" y="1699400"/>
              <a:ext cx="303250" cy="303250"/>
            </a:xfrm>
            <a:custGeom>
              <a:pathLst>
                <a:path extrusionOk="0" fill="none" h="12130" w="1213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2801675" y="1740825"/>
              <a:ext cx="49950" cy="49950"/>
            </a:xfrm>
            <a:custGeom>
              <a:pathLst>
                <a:path extrusionOk="0" fill="none" h="1998" w="1998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idx="1" type="body"/>
          </p:nvPr>
        </p:nvSpPr>
        <p:spPr>
          <a:xfrm>
            <a:off x="1649050" y="503675"/>
            <a:ext cx="5845800" cy="2914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55000"/>
              <a:buFont typeface="Arial"/>
              <a:buNone/>
            </a:pPr>
            <a:r>
              <a:rPr lang="en"/>
              <a:t>When your normal sleep pattern is disturbed after a long flight. 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/>
              <a:t>Symptoms</a:t>
            </a:r>
            <a:r>
              <a:rPr lang="en"/>
              <a:t> usually improve within a </a:t>
            </a:r>
            <a:r>
              <a:rPr b="1" lang="en"/>
              <a:t>few days</a:t>
            </a:r>
            <a:r>
              <a:rPr lang="en"/>
              <a:t> as your body adjusts to the new time zone.</a:t>
            </a:r>
          </a:p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/>
          <p:nvPr/>
        </p:nvSpPr>
        <p:spPr>
          <a:xfrm>
            <a:off x="872252" y="974125"/>
            <a:ext cx="7399496" cy="3524957"/>
          </a:xfrm>
          <a:custGeom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>
              <a:alpha val="30379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8" name="Shape 348"/>
          <p:cNvSpPr txBox="1"/>
          <p:nvPr>
            <p:ph idx="4294967295"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Maps</a:t>
            </a:r>
          </a:p>
        </p:txBody>
      </p:sp>
      <p:sp>
        <p:nvSpPr>
          <p:cNvPr id="349" name="Shape 349"/>
          <p:cNvSpPr/>
          <p:nvPr/>
        </p:nvSpPr>
        <p:spPr>
          <a:xfrm>
            <a:off x="2160025" y="1799225"/>
            <a:ext cx="6429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our office</a:t>
            </a:r>
          </a:p>
        </p:txBody>
      </p:sp>
      <p:sp>
        <p:nvSpPr>
          <p:cNvPr id="350" name="Shape 350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51" name="Shape 351"/>
          <p:cNvSpPr/>
          <p:nvPr/>
        </p:nvSpPr>
        <p:spPr>
          <a:xfrm>
            <a:off x="1480325" y="2135175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2" name="Shape 352"/>
          <p:cNvSpPr/>
          <p:nvPr/>
        </p:nvSpPr>
        <p:spPr>
          <a:xfrm>
            <a:off x="3024350" y="3590500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3" name="Shape 353"/>
          <p:cNvSpPr/>
          <p:nvPr/>
        </p:nvSpPr>
        <p:spPr>
          <a:xfrm>
            <a:off x="3940743" y="1919890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4" name="Shape 354"/>
          <p:cNvSpPr/>
          <p:nvPr/>
        </p:nvSpPr>
        <p:spPr>
          <a:xfrm>
            <a:off x="4604775" y="3854375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5" name="Shape 355"/>
          <p:cNvSpPr/>
          <p:nvPr/>
        </p:nvSpPr>
        <p:spPr>
          <a:xfrm>
            <a:off x="6544450" y="2410525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6" name="Shape 356"/>
          <p:cNvSpPr/>
          <p:nvPr/>
        </p:nvSpPr>
        <p:spPr>
          <a:xfrm>
            <a:off x="7085675" y="3899950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/>
          <p:nvPr>
            <p:ph idx="4294967295"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9600">
                <a:solidFill>
                  <a:srgbClr val="FFFFFF"/>
                </a:solidFill>
              </a:rPr>
              <a:t>89,526,124</a:t>
            </a:r>
          </a:p>
        </p:txBody>
      </p:sp>
      <p:sp>
        <p:nvSpPr>
          <p:cNvPr id="362" name="Shape 362"/>
          <p:cNvSpPr txBox="1"/>
          <p:nvPr>
            <p:ph idx="4294967295" type="subTitle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Whoa! That’s a big number, aren’t you proud?</a:t>
            </a:r>
          </a:p>
        </p:txBody>
      </p:sp>
      <p:sp>
        <p:nvSpPr>
          <p:cNvPr id="363" name="Shape 363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364" name="Shape 364"/>
          <p:cNvGrpSpPr/>
          <p:nvPr/>
        </p:nvGrpSpPr>
        <p:grpSpPr>
          <a:xfrm>
            <a:off x="4324137" y="1503458"/>
            <a:ext cx="495483" cy="440203"/>
            <a:chOff x="5292575" y="3681900"/>
            <a:chExt cx="420150" cy="373275"/>
          </a:xfrm>
        </p:grpSpPr>
        <p:sp>
          <p:nvSpPr>
            <p:cNvPr id="365" name="Shape 365"/>
            <p:cNvSpPr/>
            <p:nvPr/>
          </p:nvSpPr>
          <p:spPr>
            <a:xfrm>
              <a:off x="5292575" y="3706875"/>
              <a:ext cx="420150" cy="266700"/>
            </a:xfrm>
            <a:custGeom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5490475" y="3681900"/>
              <a:ext cx="24375" cy="25000"/>
            </a:xfrm>
            <a:custGeom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5358350" y="3973550"/>
              <a:ext cx="60900" cy="81625"/>
            </a:xfrm>
            <a:custGeom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5586050" y="3973550"/>
              <a:ext cx="60925" cy="81625"/>
            </a:xfrm>
            <a:custGeom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5316925" y="3731225"/>
              <a:ext cx="371450" cy="218000"/>
            </a:xfrm>
            <a:custGeom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5380250" y="3784800"/>
              <a:ext cx="230200" cy="115725"/>
            </a:xfrm>
            <a:custGeom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5547700" y="3779925"/>
              <a:ext cx="68825" cy="68825"/>
            </a:xfrm>
            <a:custGeom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 txBox="1"/>
          <p:nvPr>
            <p:ph idx="4294967295" type="ctrTitle"/>
          </p:nvPr>
        </p:nvSpPr>
        <p:spPr>
          <a:xfrm>
            <a:off x="685800" y="952800"/>
            <a:ext cx="7772400" cy="8949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89,526,124$</a:t>
            </a:r>
          </a:p>
        </p:txBody>
      </p:sp>
      <p:sp>
        <p:nvSpPr>
          <p:cNvPr id="377" name="Shape 377"/>
          <p:cNvSpPr txBox="1"/>
          <p:nvPr>
            <p:ph idx="4294967295" type="subTitle"/>
          </p:nvPr>
        </p:nvSpPr>
        <p:spPr>
          <a:xfrm>
            <a:off x="685800" y="1563709"/>
            <a:ext cx="7772400" cy="46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400"/>
              <a:t>That’s a lot of money</a:t>
            </a:r>
          </a:p>
        </p:txBody>
      </p:sp>
      <p:sp>
        <p:nvSpPr>
          <p:cNvPr id="378" name="Shape 378"/>
          <p:cNvSpPr txBox="1"/>
          <p:nvPr>
            <p:ph idx="4294967295" type="ctrTitle"/>
          </p:nvPr>
        </p:nvSpPr>
        <p:spPr>
          <a:xfrm>
            <a:off x="685800" y="3429300"/>
            <a:ext cx="7772400" cy="8949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100%</a:t>
            </a:r>
          </a:p>
        </p:txBody>
      </p:sp>
      <p:sp>
        <p:nvSpPr>
          <p:cNvPr id="379" name="Shape 379"/>
          <p:cNvSpPr txBox="1"/>
          <p:nvPr>
            <p:ph idx="4294967295" type="subTitle"/>
          </p:nvPr>
        </p:nvSpPr>
        <p:spPr>
          <a:xfrm>
            <a:off x="685800" y="4040209"/>
            <a:ext cx="7772400" cy="46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400"/>
              <a:t>Total success!</a:t>
            </a:r>
          </a:p>
        </p:txBody>
      </p:sp>
      <p:sp>
        <p:nvSpPr>
          <p:cNvPr id="380" name="Shape 380"/>
          <p:cNvSpPr txBox="1"/>
          <p:nvPr>
            <p:ph idx="4294967295" type="ctrTitle"/>
          </p:nvPr>
        </p:nvSpPr>
        <p:spPr>
          <a:xfrm>
            <a:off x="685800" y="2191050"/>
            <a:ext cx="7772400" cy="8949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185,244 users</a:t>
            </a:r>
          </a:p>
        </p:txBody>
      </p:sp>
      <p:sp>
        <p:nvSpPr>
          <p:cNvPr id="381" name="Shape 381"/>
          <p:cNvSpPr txBox="1"/>
          <p:nvPr>
            <p:ph idx="4294967295" type="subTitle"/>
          </p:nvPr>
        </p:nvSpPr>
        <p:spPr>
          <a:xfrm>
            <a:off x="685800" y="2801959"/>
            <a:ext cx="7772400" cy="46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400"/>
              <a:t>And a lot of users</a:t>
            </a:r>
          </a:p>
        </p:txBody>
      </p:sp>
      <p:sp>
        <p:nvSpPr>
          <p:cNvPr id="382" name="Shape 382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383" name="Shape 383"/>
          <p:cNvGrpSpPr/>
          <p:nvPr/>
        </p:nvGrpSpPr>
        <p:grpSpPr>
          <a:xfrm>
            <a:off x="4412504" y="175146"/>
            <a:ext cx="318749" cy="334204"/>
            <a:chOff x="5961125" y="1623900"/>
            <a:chExt cx="427450" cy="448175"/>
          </a:xfrm>
        </p:grpSpPr>
        <p:sp>
          <p:nvSpPr>
            <p:cNvPr id="384" name="Shape 384"/>
            <p:cNvSpPr/>
            <p:nvPr/>
          </p:nvSpPr>
          <p:spPr>
            <a:xfrm>
              <a:off x="5961125" y="1678700"/>
              <a:ext cx="376925" cy="376925"/>
            </a:xfrm>
            <a:custGeom>
              <a:pathLst>
                <a:path extrusionOk="0" fill="none" h="15077" w="15077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6009825" y="1727425"/>
              <a:ext cx="279500" cy="279500"/>
            </a:xfrm>
            <a:custGeom>
              <a:pathLst>
                <a:path extrusionOk="0" fill="none" h="11180" w="1118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6107250" y="1824850"/>
              <a:ext cx="84650" cy="84650"/>
            </a:xfrm>
            <a:custGeom>
              <a:pathLst>
                <a:path extrusionOk="0" fill="none" h="3386" w="3386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6058550" y="1776125"/>
              <a:ext cx="182075" cy="182075"/>
            </a:xfrm>
            <a:custGeom>
              <a:pathLst>
                <a:path extrusionOk="0" fill="none" h="7283" w="7283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5971475" y="2001400"/>
              <a:ext cx="74925" cy="70675"/>
            </a:xfrm>
            <a:custGeom>
              <a:pathLst>
                <a:path extrusionOk="0" fill="none" h="2827" w="2997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6253375" y="2001400"/>
              <a:ext cx="74325" cy="70675"/>
            </a:xfrm>
            <a:custGeom>
              <a:pathLst>
                <a:path extrusionOk="0" fill="none" h="2827" w="2973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6137700" y="1623900"/>
              <a:ext cx="250875" cy="255150"/>
            </a:xfrm>
            <a:custGeom>
              <a:pathLst>
                <a:path extrusionOk="0" fill="none" h="10206" w="10035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/>
          <p:nvPr/>
        </p:nvSpPr>
        <p:spPr>
          <a:xfrm>
            <a:off x="1895325" y="2895450"/>
            <a:ext cx="419100" cy="419400"/>
          </a:xfrm>
          <a:prstGeom prst="donut">
            <a:avLst>
              <a:gd fmla="val 24108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6" name="Shape 396"/>
          <p:cNvSpPr/>
          <p:nvPr/>
        </p:nvSpPr>
        <p:spPr>
          <a:xfrm>
            <a:off x="4362450" y="2895450"/>
            <a:ext cx="419100" cy="419400"/>
          </a:xfrm>
          <a:prstGeom prst="donut">
            <a:avLst>
              <a:gd fmla="val 24108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7" name="Shape 397"/>
          <p:cNvSpPr/>
          <p:nvPr/>
        </p:nvSpPr>
        <p:spPr>
          <a:xfrm>
            <a:off x="6829275" y="2895450"/>
            <a:ext cx="419100" cy="419400"/>
          </a:xfrm>
          <a:prstGeom prst="donut">
            <a:avLst>
              <a:gd fmla="val 24108" name="adj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8" name="Shape 398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Our process is easy</a:t>
            </a:r>
          </a:p>
        </p:txBody>
      </p:sp>
      <p:sp>
        <p:nvSpPr>
          <p:cNvPr id="399" name="Shape 399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cxnSp>
        <p:nvCxnSpPr>
          <p:cNvPr id="400" name="Shape 400"/>
          <p:cNvCxnSpPr/>
          <p:nvPr/>
        </p:nvCxnSpPr>
        <p:spPr>
          <a:xfrm>
            <a:off x="-4800" y="3105150"/>
            <a:ext cx="91536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dash"/>
            <a:round/>
            <a:headEnd len="lg" w="lg" type="none"/>
            <a:tailEnd len="lg" w="lg" type="none"/>
          </a:ln>
        </p:spPr>
      </p:cxnSp>
      <p:cxnSp>
        <p:nvCxnSpPr>
          <p:cNvPr id="401" name="Shape 401"/>
          <p:cNvCxnSpPr/>
          <p:nvPr/>
        </p:nvCxnSpPr>
        <p:spPr>
          <a:xfrm rot="10800000">
            <a:off x="2105025" y="2260128"/>
            <a:ext cx="0" cy="8763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lg" w="lg" type="oval"/>
            <a:tailEnd len="lg" w="lg" type="oval"/>
          </a:ln>
        </p:spPr>
      </p:cxnSp>
      <p:cxnSp>
        <p:nvCxnSpPr>
          <p:cNvPr id="402" name="Shape 402"/>
          <p:cNvCxnSpPr/>
          <p:nvPr/>
        </p:nvCxnSpPr>
        <p:spPr>
          <a:xfrm>
            <a:off x="4572000" y="3071168"/>
            <a:ext cx="0" cy="8763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lg" w="lg" type="oval"/>
            <a:tailEnd len="lg" w="lg" type="oval"/>
          </a:ln>
        </p:spPr>
      </p:cxnSp>
      <p:cxnSp>
        <p:nvCxnSpPr>
          <p:cNvPr id="403" name="Shape 403"/>
          <p:cNvCxnSpPr/>
          <p:nvPr/>
        </p:nvCxnSpPr>
        <p:spPr>
          <a:xfrm rot="10800000">
            <a:off x="7038975" y="2260128"/>
            <a:ext cx="0" cy="8763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lg" w="lg" type="oval"/>
            <a:tailEnd len="lg" w="lg" type="oval"/>
          </a:ln>
        </p:spPr>
      </p:cxnSp>
      <p:sp>
        <p:nvSpPr>
          <p:cNvPr id="404" name="Shape 404"/>
          <p:cNvSpPr txBox="1"/>
          <p:nvPr/>
        </p:nvSpPr>
        <p:spPr>
          <a:xfrm>
            <a:off x="1481175" y="1863253"/>
            <a:ext cx="12477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first</a:t>
            </a:r>
          </a:p>
        </p:txBody>
      </p:sp>
      <p:sp>
        <p:nvSpPr>
          <p:cNvPr id="405" name="Shape 405"/>
          <p:cNvSpPr txBox="1"/>
          <p:nvPr/>
        </p:nvSpPr>
        <p:spPr>
          <a:xfrm>
            <a:off x="3948150" y="3893493"/>
            <a:ext cx="12477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second</a:t>
            </a:r>
          </a:p>
        </p:txBody>
      </p:sp>
      <p:sp>
        <p:nvSpPr>
          <p:cNvPr id="406" name="Shape 406"/>
          <p:cNvSpPr txBox="1"/>
          <p:nvPr/>
        </p:nvSpPr>
        <p:spPr>
          <a:xfrm>
            <a:off x="6415125" y="1863253"/>
            <a:ext cx="12477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last</a:t>
            </a:r>
          </a:p>
        </p:txBody>
      </p:sp>
      <p:grpSp>
        <p:nvGrpSpPr>
          <p:cNvPr id="407" name="Shape 407"/>
          <p:cNvGrpSpPr/>
          <p:nvPr/>
        </p:nvGrpSpPr>
        <p:grpSpPr>
          <a:xfrm>
            <a:off x="4379023" y="871554"/>
            <a:ext cx="385956" cy="286964"/>
            <a:chOff x="5247525" y="3007275"/>
            <a:chExt cx="517575" cy="384825"/>
          </a:xfrm>
        </p:grpSpPr>
        <p:sp>
          <p:nvSpPr>
            <p:cNvPr id="408" name="Shape 408"/>
            <p:cNvSpPr/>
            <p:nvPr/>
          </p:nvSpPr>
          <p:spPr>
            <a:xfrm>
              <a:off x="5247525" y="3007275"/>
              <a:ext cx="348900" cy="348900"/>
            </a:xfrm>
            <a:custGeom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5566575" y="3193575"/>
              <a:ext cx="198525" cy="198525"/>
            </a:xfrm>
            <a:custGeom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Let’s review some concepts</a:t>
            </a:r>
          </a:p>
        </p:txBody>
      </p:sp>
      <p:sp>
        <p:nvSpPr>
          <p:cNvPr id="415" name="Shape 415"/>
          <p:cNvSpPr txBox="1"/>
          <p:nvPr>
            <p:ph idx="1" type="body"/>
          </p:nvPr>
        </p:nvSpPr>
        <p:spPr>
          <a:xfrm>
            <a:off x="593575" y="1747500"/>
            <a:ext cx="2544000" cy="125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/>
              <a:t>Yellow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</a:p>
        </p:txBody>
      </p:sp>
      <p:sp>
        <p:nvSpPr>
          <p:cNvPr id="416" name="Shape 416"/>
          <p:cNvSpPr txBox="1"/>
          <p:nvPr>
            <p:ph idx="2" type="body"/>
          </p:nvPr>
        </p:nvSpPr>
        <p:spPr>
          <a:xfrm>
            <a:off x="3267923" y="1747500"/>
            <a:ext cx="2544000" cy="125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/>
              <a:t>Blue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/>
              <a:t>Is the colour of the clear sky and the deep sea. It is located between violet and green on the optical spectrum.</a:t>
            </a:r>
          </a:p>
        </p:txBody>
      </p:sp>
      <p:sp>
        <p:nvSpPr>
          <p:cNvPr id="417" name="Shape 417"/>
          <p:cNvSpPr txBox="1"/>
          <p:nvPr>
            <p:ph idx="3" type="body"/>
          </p:nvPr>
        </p:nvSpPr>
        <p:spPr>
          <a:xfrm>
            <a:off x="5942271" y="1747500"/>
            <a:ext cx="2544000" cy="125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/>
              <a:t>Red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/>
          </a:p>
        </p:txBody>
      </p:sp>
      <p:sp>
        <p:nvSpPr>
          <p:cNvPr id="418" name="Shape 418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19" name="Shape 419"/>
          <p:cNvSpPr txBox="1"/>
          <p:nvPr>
            <p:ph idx="1" type="body"/>
          </p:nvPr>
        </p:nvSpPr>
        <p:spPr>
          <a:xfrm>
            <a:off x="593575" y="3195300"/>
            <a:ext cx="2544000" cy="125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/>
              <a:t>Yellow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</a:p>
        </p:txBody>
      </p:sp>
      <p:sp>
        <p:nvSpPr>
          <p:cNvPr id="420" name="Shape 420"/>
          <p:cNvSpPr txBox="1"/>
          <p:nvPr>
            <p:ph idx="2" type="body"/>
          </p:nvPr>
        </p:nvSpPr>
        <p:spPr>
          <a:xfrm>
            <a:off x="3267923" y="3195300"/>
            <a:ext cx="2544000" cy="125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/>
              <a:t>Blue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/>
              <a:t>Is the colour of the clear sky and the deep sea. It is located between violet and green on the optical spectrum.</a:t>
            </a:r>
          </a:p>
        </p:txBody>
      </p:sp>
      <p:sp>
        <p:nvSpPr>
          <p:cNvPr id="421" name="Shape 421"/>
          <p:cNvSpPr txBox="1"/>
          <p:nvPr>
            <p:ph idx="3" type="body"/>
          </p:nvPr>
        </p:nvSpPr>
        <p:spPr>
          <a:xfrm>
            <a:off x="5942271" y="3195300"/>
            <a:ext cx="2544000" cy="1251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/>
              <a:t>Red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/>
          </a:p>
        </p:txBody>
      </p:sp>
      <p:grpSp>
        <p:nvGrpSpPr>
          <p:cNvPr id="422" name="Shape 422"/>
          <p:cNvGrpSpPr/>
          <p:nvPr/>
        </p:nvGrpSpPr>
        <p:grpSpPr>
          <a:xfrm>
            <a:off x="4387813" y="874554"/>
            <a:ext cx="304208" cy="310584"/>
            <a:chOff x="3951850" y="2985350"/>
            <a:chExt cx="407950" cy="416500"/>
          </a:xfrm>
        </p:grpSpPr>
        <p:sp>
          <p:nvSpPr>
            <p:cNvPr id="423" name="Shape 423"/>
            <p:cNvSpPr/>
            <p:nvPr/>
          </p:nvSpPr>
          <p:spPr>
            <a:xfrm>
              <a:off x="3951850" y="2985350"/>
              <a:ext cx="314800" cy="314825"/>
            </a:xfrm>
            <a:custGeom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3988375" y="3021875"/>
              <a:ext cx="241750" cy="241750"/>
            </a:xfrm>
            <a:custGeom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4024300" y="3058425"/>
              <a:ext cx="84650" cy="84650"/>
            </a:xfrm>
            <a:custGeom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4205750" y="3248375"/>
              <a:ext cx="154050" cy="153475"/>
            </a:xfrm>
            <a:custGeom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 txBox="1"/>
          <p:nvPr>
            <p:ph idx="1" type="body"/>
          </p:nvPr>
        </p:nvSpPr>
        <p:spPr>
          <a:xfrm>
            <a:off x="593575" y="4253900"/>
            <a:ext cx="7956900" cy="51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You can insert graphs from </a:t>
            </a:r>
            <a:r>
              <a:rPr lang="en" u="sng">
                <a:hlinkClick r:id="rId3"/>
              </a:rPr>
              <a:t>Google Sheets</a:t>
            </a:r>
          </a:p>
        </p:txBody>
      </p:sp>
      <p:sp>
        <p:nvSpPr>
          <p:cNvPr id="432" name="Shape 432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433" name="Shape 433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5650" y="1047825"/>
            <a:ext cx="5732450" cy="3049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4" name="Shape 434"/>
          <p:cNvGrpSpPr/>
          <p:nvPr/>
        </p:nvGrpSpPr>
        <p:grpSpPr>
          <a:xfrm>
            <a:off x="4408097" y="226061"/>
            <a:ext cx="327847" cy="237934"/>
            <a:chOff x="3932350" y="3714775"/>
            <a:chExt cx="439650" cy="319075"/>
          </a:xfrm>
        </p:grpSpPr>
        <p:sp>
          <p:nvSpPr>
            <p:cNvPr id="435" name="Shape 435"/>
            <p:cNvSpPr/>
            <p:nvPr/>
          </p:nvSpPr>
          <p:spPr>
            <a:xfrm>
              <a:off x="3932350" y="3714775"/>
              <a:ext cx="439650" cy="319075"/>
            </a:xfrm>
            <a:custGeom>
              <a:pathLst>
                <a:path extrusionOk="0" fill="none" h="12763" w="17586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3970100" y="3862750"/>
              <a:ext cx="77350" cy="132750"/>
            </a:xfrm>
            <a:custGeom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4278800" y="3862750"/>
              <a:ext cx="77350" cy="132750"/>
            </a:xfrm>
            <a:custGeom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4073000" y="3716600"/>
              <a:ext cx="77350" cy="278900"/>
            </a:xfrm>
            <a:custGeom>
              <a:pathLst>
                <a:path extrusionOk="0" fill="none" h="11156" w="3094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4175900" y="3787250"/>
              <a:ext cx="77350" cy="208250"/>
            </a:xfrm>
            <a:custGeom>
              <a:pathLst>
                <a:path extrusionOk="0" fill="none" h="8330" w="3094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/>
          <p:nvPr/>
        </p:nvSpPr>
        <p:spPr>
          <a:xfrm>
            <a:off x="5819347" y="489800"/>
            <a:ext cx="2075120" cy="4163909"/>
          </a:xfrm>
          <a:custGeom>
            <a:pathLst>
              <a:path extrusionOk="0" h="61841" w="30819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5" name="Shape 445"/>
          <p:cNvSpPr txBox="1"/>
          <p:nvPr>
            <p:ph idx="1" type="body"/>
          </p:nvPr>
        </p:nvSpPr>
        <p:spPr>
          <a:xfrm>
            <a:off x="593575" y="1518900"/>
            <a:ext cx="33933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Show and explain your web, app or software projects using these gadget templates.</a:t>
            </a:r>
          </a:p>
        </p:txBody>
      </p:sp>
      <p:sp>
        <p:nvSpPr>
          <p:cNvPr id="446" name="Shape 446"/>
          <p:cNvSpPr/>
          <p:nvPr/>
        </p:nvSpPr>
        <p:spPr>
          <a:xfrm>
            <a:off x="5912663" y="839000"/>
            <a:ext cx="1888500" cy="3356100"/>
          </a:xfrm>
          <a:prstGeom prst="rect">
            <a:avLst/>
          </a:prstGeom>
          <a:solidFill>
            <a:srgbClr val="FFFFFF">
              <a:alpha val="30379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Place your screenshot here</a:t>
            </a:r>
          </a:p>
        </p:txBody>
      </p:sp>
      <p:sp>
        <p:nvSpPr>
          <p:cNvPr id="447" name="Shape 447"/>
          <p:cNvSpPr txBox="1"/>
          <p:nvPr>
            <p:ph idx="12" type="sldNum"/>
          </p:nvPr>
        </p:nvSpPr>
        <p:spPr>
          <a:xfrm>
            <a:off x="595675" y="4813750"/>
            <a:ext cx="33891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48" name="Shape 448"/>
          <p:cNvSpPr txBox="1"/>
          <p:nvPr>
            <p:ph type="title"/>
          </p:nvPr>
        </p:nvSpPr>
        <p:spPr>
          <a:xfrm>
            <a:off x="589350" y="819475"/>
            <a:ext cx="3393300" cy="676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Android project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/>
          <p:nvPr/>
        </p:nvSpPr>
        <p:spPr>
          <a:xfrm>
            <a:off x="5925096" y="623036"/>
            <a:ext cx="1863608" cy="3921828"/>
          </a:xfrm>
          <a:custGeom>
            <a:pathLst>
              <a:path extrusionOk="0" h="54713" w="25999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4" name="Shape 454"/>
          <p:cNvSpPr txBox="1"/>
          <p:nvPr>
            <p:ph idx="1" type="body"/>
          </p:nvPr>
        </p:nvSpPr>
        <p:spPr>
          <a:xfrm>
            <a:off x="593575" y="1518900"/>
            <a:ext cx="33933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Show and explain your web, app or software projects using these gadget templates.</a:t>
            </a:r>
          </a:p>
        </p:txBody>
      </p:sp>
      <p:sp>
        <p:nvSpPr>
          <p:cNvPr id="455" name="Shape 455"/>
          <p:cNvSpPr/>
          <p:nvPr/>
        </p:nvSpPr>
        <p:spPr>
          <a:xfrm>
            <a:off x="6056825" y="1188850"/>
            <a:ext cx="1589700" cy="2811900"/>
          </a:xfrm>
          <a:prstGeom prst="rect">
            <a:avLst/>
          </a:prstGeom>
          <a:solidFill>
            <a:srgbClr val="FFFFFF">
              <a:alpha val="30379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Place your screenshot here</a:t>
            </a:r>
          </a:p>
        </p:txBody>
      </p:sp>
      <p:sp>
        <p:nvSpPr>
          <p:cNvPr id="456" name="Shape 456"/>
          <p:cNvSpPr txBox="1"/>
          <p:nvPr>
            <p:ph idx="12" type="sldNum"/>
          </p:nvPr>
        </p:nvSpPr>
        <p:spPr>
          <a:xfrm>
            <a:off x="595675" y="4813750"/>
            <a:ext cx="33891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57" name="Shape 457"/>
          <p:cNvSpPr txBox="1"/>
          <p:nvPr>
            <p:ph type="title"/>
          </p:nvPr>
        </p:nvSpPr>
        <p:spPr>
          <a:xfrm>
            <a:off x="589350" y="819475"/>
            <a:ext cx="3393300" cy="676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iPhone project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/>
          <p:nvPr/>
        </p:nvSpPr>
        <p:spPr>
          <a:xfrm>
            <a:off x="5417152" y="535613"/>
            <a:ext cx="2879504" cy="4072345"/>
          </a:xfrm>
          <a:custGeom>
            <a:pathLst>
              <a:path extrusionOk="0" h="86210" w="60958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3" name="Shape 463"/>
          <p:cNvSpPr txBox="1"/>
          <p:nvPr>
            <p:ph idx="1" type="body"/>
          </p:nvPr>
        </p:nvSpPr>
        <p:spPr>
          <a:xfrm>
            <a:off x="593575" y="1518900"/>
            <a:ext cx="33933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Show and explain your web, app or software projects using these gadget templates.</a:t>
            </a:r>
          </a:p>
        </p:txBody>
      </p:sp>
      <p:sp>
        <p:nvSpPr>
          <p:cNvPr id="464" name="Shape 464"/>
          <p:cNvSpPr/>
          <p:nvPr/>
        </p:nvSpPr>
        <p:spPr>
          <a:xfrm>
            <a:off x="5615850" y="910325"/>
            <a:ext cx="2493300" cy="3333600"/>
          </a:xfrm>
          <a:prstGeom prst="rect">
            <a:avLst/>
          </a:prstGeom>
          <a:solidFill>
            <a:srgbClr val="FFFFFF">
              <a:alpha val="30379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Place your screenshot here</a:t>
            </a:r>
          </a:p>
        </p:txBody>
      </p:sp>
      <p:sp>
        <p:nvSpPr>
          <p:cNvPr id="465" name="Shape 465"/>
          <p:cNvSpPr txBox="1"/>
          <p:nvPr>
            <p:ph idx="12" type="sldNum"/>
          </p:nvPr>
        </p:nvSpPr>
        <p:spPr>
          <a:xfrm>
            <a:off x="595675" y="4813750"/>
            <a:ext cx="33891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66" name="Shape 466"/>
          <p:cNvSpPr txBox="1"/>
          <p:nvPr>
            <p:ph type="title"/>
          </p:nvPr>
        </p:nvSpPr>
        <p:spPr>
          <a:xfrm>
            <a:off x="589350" y="819475"/>
            <a:ext cx="3393300" cy="676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Tablet project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hape 471"/>
          <p:cNvSpPr/>
          <p:nvPr/>
        </p:nvSpPr>
        <p:spPr>
          <a:xfrm>
            <a:off x="4929325" y="1071119"/>
            <a:ext cx="3855147" cy="3001276"/>
          </a:xfrm>
          <a:custGeom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2" name="Shape 472"/>
          <p:cNvSpPr txBox="1"/>
          <p:nvPr>
            <p:ph idx="1" type="body"/>
          </p:nvPr>
        </p:nvSpPr>
        <p:spPr>
          <a:xfrm>
            <a:off x="593575" y="1518900"/>
            <a:ext cx="33933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Show and explain your web, app or software projects using these gadget templates.</a:t>
            </a:r>
          </a:p>
        </p:txBody>
      </p:sp>
      <p:sp>
        <p:nvSpPr>
          <p:cNvPr id="473" name="Shape 473"/>
          <p:cNvSpPr/>
          <p:nvPr/>
        </p:nvSpPr>
        <p:spPr>
          <a:xfrm>
            <a:off x="5090650" y="1230500"/>
            <a:ext cx="3532500" cy="2255700"/>
          </a:xfrm>
          <a:prstGeom prst="rect">
            <a:avLst/>
          </a:prstGeom>
          <a:solidFill>
            <a:srgbClr val="FFFFFF">
              <a:alpha val="30379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Place your screenshot here</a:t>
            </a:r>
          </a:p>
        </p:txBody>
      </p:sp>
      <p:sp>
        <p:nvSpPr>
          <p:cNvPr id="474" name="Shape 474"/>
          <p:cNvSpPr txBox="1"/>
          <p:nvPr>
            <p:ph idx="12" type="sldNum"/>
          </p:nvPr>
        </p:nvSpPr>
        <p:spPr>
          <a:xfrm>
            <a:off x="595675" y="4813750"/>
            <a:ext cx="33891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75" name="Shape 475"/>
          <p:cNvSpPr txBox="1"/>
          <p:nvPr>
            <p:ph type="title"/>
          </p:nvPr>
        </p:nvSpPr>
        <p:spPr>
          <a:xfrm>
            <a:off x="589350" y="819475"/>
            <a:ext cx="3393300" cy="676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Desktop project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problem</a:t>
            </a: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822588" y="3568800"/>
            <a:ext cx="3861900" cy="767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 algn="ctr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b="1" lang="en" sz="1200"/>
              <a:t>About to go on graduation dream holiday</a:t>
            </a:r>
          </a:p>
          <a:p>
            <a:pPr indent="-304800" lvl="0" marL="457200" rtl="0" algn="ctr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b="1" lang="en" sz="1200"/>
              <a:t>Had really bad jet-lag last time she travelled</a:t>
            </a:r>
          </a:p>
          <a:p>
            <a:pPr indent="-304800" lvl="0" marL="457200" rtl="0" algn="ctr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b="1" lang="en" sz="1200"/>
              <a:t>Doesn’t want to lose valuable holiday time</a:t>
            </a:r>
          </a:p>
          <a:p>
            <a:pPr indent="-304800" lvl="0" marL="457200" rtl="0" algn="ctr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b="1" lang="en" sz="1200"/>
              <a:t>Has to hope, there is information out there - but it is all generic and not easy to find or apply </a:t>
            </a:r>
          </a:p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105" name="Shape 105"/>
          <p:cNvGrpSpPr/>
          <p:nvPr/>
        </p:nvGrpSpPr>
        <p:grpSpPr>
          <a:xfrm>
            <a:off x="4397465" y="881213"/>
            <a:ext cx="349060" cy="298882"/>
            <a:chOff x="1934025" y="1001650"/>
            <a:chExt cx="415300" cy="355600"/>
          </a:xfrm>
        </p:grpSpPr>
        <p:sp>
          <p:nvSpPr>
            <p:cNvPr id="106" name="Shape 106"/>
            <p:cNvSpPr/>
            <p:nvPr/>
          </p:nvSpPr>
          <p:spPr>
            <a:xfrm>
              <a:off x="1934025" y="1303650"/>
              <a:ext cx="207650" cy="53600"/>
            </a:xfrm>
            <a:custGeom>
              <a:pathLst>
                <a:path extrusionOk="0" fill="none" h="2144" w="830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2141650" y="1303650"/>
              <a:ext cx="207675" cy="53600"/>
            </a:xfrm>
            <a:custGeom>
              <a:pathLst>
                <a:path extrusionOk="0" fill="none" h="2144" w="8307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1934025" y="1001650"/>
              <a:ext cx="207650" cy="331250"/>
            </a:xfrm>
            <a:custGeom>
              <a:pathLst>
                <a:path extrusionOk="0" fill="none" h="13250" w="8306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2141650" y="1001650"/>
              <a:ext cx="207675" cy="331250"/>
            </a:xfrm>
            <a:custGeom>
              <a:pathLst>
                <a:path extrusionOk="0" fill="none" h="13250" w="8307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0" name="Shape 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2779" y="1664575"/>
            <a:ext cx="1822475" cy="1814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Graduated!.jpg - Wikimedia Commons" id="111" name="Shape 111"/>
          <p:cNvPicPr preferRelativeResize="0"/>
          <p:nvPr/>
        </p:nvPicPr>
        <p:blipFill rotWithShape="1">
          <a:blip r:embed="rId4">
            <a:alphaModFix/>
          </a:blip>
          <a:srcRect b="0" l="9653" r="20998" t="12656"/>
          <a:stretch/>
        </p:blipFill>
        <p:spPr>
          <a:xfrm>
            <a:off x="1673300" y="1604600"/>
            <a:ext cx="2160469" cy="181434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/>
        </p:nvSpPr>
        <p:spPr>
          <a:xfrm>
            <a:off x="1927488" y="3418950"/>
            <a:ext cx="1652100" cy="3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Jess</a:t>
            </a:r>
          </a:p>
        </p:txBody>
      </p:sp>
      <p:sp>
        <p:nvSpPr>
          <p:cNvPr id="113" name="Shape 113"/>
          <p:cNvSpPr txBox="1"/>
          <p:nvPr/>
        </p:nvSpPr>
        <p:spPr>
          <a:xfrm>
            <a:off x="6427950" y="3418950"/>
            <a:ext cx="1652100" cy="3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Simon</a:t>
            </a:r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5098988" y="3628450"/>
            <a:ext cx="3861900" cy="767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 algn="ctr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b="1" lang="en" sz="1200"/>
              <a:t>CEO of Comtec</a:t>
            </a:r>
          </a:p>
          <a:p>
            <a:pPr indent="-304800" lvl="0" marL="457200" rtl="0" algn="ctr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b="1" lang="en" sz="1200"/>
              <a:t>Understands how negative experiences can stop repeat bookings</a:t>
            </a:r>
          </a:p>
          <a:p>
            <a:pPr indent="-304800" lvl="0" marL="457200" rtl="0" algn="ctr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</a:pPr>
            <a:r>
              <a:rPr b="1" lang="en" sz="1200"/>
              <a:t>Also hates Jet-Lag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/>
          <p:nvPr>
            <p:ph idx="12" type="sldNum"/>
          </p:nvPr>
        </p:nvSpPr>
        <p:spPr>
          <a:xfrm>
            <a:off x="595675" y="4813750"/>
            <a:ext cx="33891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81" name="Shape 481"/>
          <p:cNvSpPr txBox="1"/>
          <p:nvPr>
            <p:ph type="title"/>
          </p:nvPr>
        </p:nvSpPr>
        <p:spPr>
          <a:xfrm>
            <a:off x="589350" y="1505275"/>
            <a:ext cx="3393300" cy="676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/>
              <a:t>Thanks!</a:t>
            </a:r>
          </a:p>
        </p:txBody>
      </p:sp>
      <p:sp>
        <p:nvSpPr>
          <p:cNvPr id="482" name="Shape 482"/>
          <p:cNvSpPr txBox="1"/>
          <p:nvPr>
            <p:ph idx="1" type="body"/>
          </p:nvPr>
        </p:nvSpPr>
        <p:spPr>
          <a:xfrm>
            <a:off x="593575" y="2204700"/>
            <a:ext cx="3393300" cy="1591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i="1" lang="en" sz="2400">
                <a:latin typeface="Playfair Display"/>
                <a:ea typeface="Playfair Display"/>
                <a:cs typeface="Playfair Display"/>
                <a:sym typeface="Playfair Display"/>
              </a:rPr>
              <a:t>Any questions?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"/>
              <a:t>You can find me at: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@username</a:t>
            </a:r>
          </a:p>
          <a:p>
            <a:pPr indent="-2286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user@mail.me</a:t>
            </a:r>
          </a:p>
        </p:txBody>
      </p:sp>
      <p:sp>
        <p:nvSpPr>
          <p:cNvPr id="483" name="Shape 483"/>
          <p:cNvSpPr/>
          <p:nvPr/>
        </p:nvSpPr>
        <p:spPr>
          <a:xfrm>
            <a:off x="6323435" y="2089915"/>
            <a:ext cx="1073529" cy="963663"/>
          </a:xfrm>
          <a:custGeom>
            <a:pathLst>
              <a:path extrusionOk="0" fill="none" h="14955" w="1666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Credits</a:t>
            </a:r>
          </a:p>
        </p:txBody>
      </p:sp>
      <p:sp>
        <p:nvSpPr>
          <p:cNvPr id="489" name="Shape 489"/>
          <p:cNvSpPr txBox="1"/>
          <p:nvPr>
            <p:ph idx="1" type="body"/>
          </p:nvPr>
        </p:nvSpPr>
        <p:spPr>
          <a:xfrm>
            <a:off x="593575" y="1823700"/>
            <a:ext cx="79566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Special thanks to all the people who made and released these awesome resources for free: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111111"/>
              </a:buClr>
              <a:buSzPct val="100000"/>
            </a:pPr>
            <a:r>
              <a:rPr lang="en" sz="1800"/>
              <a:t>Presentation template by </a:t>
            </a:r>
            <a:r>
              <a:rPr lang="en" sz="1800" u="sng">
                <a:hlinkClick r:id="rId3"/>
              </a:rPr>
              <a:t>SlidesCarnival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111111"/>
              </a:buClr>
              <a:buSzPct val="100000"/>
            </a:pPr>
            <a:r>
              <a:rPr lang="en" sz="1800"/>
              <a:t>Photographs by </a:t>
            </a:r>
            <a:r>
              <a:rPr lang="en" sz="1800" u="sng">
                <a:hlinkClick r:id="rId4"/>
              </a:rPr>
              <a:t>Unsplash</a:t>
            </a:r>
          </a:p>
        </p:txBody>
      </p:sp>
      <p:sp>
        <p:nvSpPr>
          <p:cNvPr id="490" name="Shape 490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491" name="Shape 491"/>
          <p:cNvGrpSpPr/>
          <p:nvPr/>
        </p:nvGrpSpPr>
        <p:grpSpPr>
          <a:xfrm>
            <a:off x="4418536" y="895184"/>
            <a:ext cx="306949" cy="288791"/>
            <a:chOff x="5972700" y="2330200"/>
            <a:chExt cx="411625" cy="387275"/>
          </a:xfrm>
        </p:grpSpPr>
        <p:sp>
          <p:nvSpPr>
            <p:cNvPr id="492" name="Shape 492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Presentation design</a:t>
            </a:r>
          </a:p>
        </p:txBody>
      </p:sp>
      <p:sp>
        <p:nvSpPr>
          <p:cNvPr id="499" name="Shape 499"/>
          <p:cNvSpPr txBox="1"/>
          <p:nvPr>
            <p:ph idx="1" type="body"/>
          </p:nvPr>
        </p:nvSpPr>
        <p:spPr>
          <a:xfrm>
            <a:off x="593575" y="1823700"/>
            <a:ext cx="79566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400"/>
              <a:t>This presentation uses the following typographies: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400"/>
              <a:t>Titles: Playfair Display</a:t>
            </a:r>
          </a:p>
          <a:p>
            <a:pPr indent="-317500" lvl="0" marL="4572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1400"/>
              <a:t>Body copy: Raleway light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400"/>
              <a:t>You can download the fonts on these pages: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1400" u="sng">
                <a:solidFill>
                  <a:srgbClr val="666666"/>
                </a:solidFill>
                <a:hlinkClick r:id="rId3"/>
              </a:rPr>
              <a:t>https://www.fontsquirrel.com/fonts/playfair-display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en" sz="1400" u="sng">
                <a:solidFill>
                  <a:srgbClr val="666666"/>
                </a:solidFill>
                <a:hlinkClick r:id="rId4"/>
              </a:rPr>
              <a:t>https://www.fontsquirrel.com/fonts/raleway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b="1" sz="1400">
              <a:solidFill>
                <a:srgbClr val="3D85C6"/>
              </a:solidFill>
            </a:endParaRPr>
          </a:p>
        </p:txBody>
      </p:sp>
      <p:sp>
        <p:nvSpPr>
          <p:cNvPr id="500" name="Shape 500"/>
          <p:cNvSpPr txBox="1"/>
          <p:nvPr/>
        </p:nvSpPr>
        <p:spPr>
          <a:xfrm>
            <a:off x="593575" y="4072225"/>
            <a:ext cx="79566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2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666666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501" name="Shape 501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502" name="Shape 502"/>
          <p:cNvGrpSpPr/>
          <p:nvPr/>
        </p:nvGrpSpPr>
        <p:grpSpPr>
          <a:xfrm>
            <a:off x="4409440" y="865642"/>
            <a:ext cx="325125" cy="325107"/>
            <a:chOff x="1923675" y="1633650"/>
            <a:chExt cx="436000" cy="435975"/>
          </a:xfrm>
        </p:grpSpPr>
        <p:sp>
          <p:nvSpPr>
            <p:cNvPr id="503" name="Shape 503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highlight>
                  <a:srgbClr val="FFFFFF"/>
                </a:highlight>
              </a:endParaRPr>
            </a:p>
          </p:txBody>
        </p:sp>
        <p:sp>
          <p:nvSpPr>
            <p:cNvPr id="504" name="Shape 504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highlight>
                  <a:srgbClr val="FFFFFF"/>
                </a:highlight>
              </a:endParaRPr>
            </a:p>
          </p:txBody>
        </p:sp>
        <p:sp>
          <p:nvSpPr>
            <p:cNvPr id="505" name="Shape 505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highlight>
                  <a:srgbClr val="FFFFFF"/>
                </a:highlight>
              </a:endParaRPr>
            </a:p>
          </p:txBody>
        </p:sp>
        <p:sp>
          <p:nvSpPr>
            <p:cNvPr id="506" name="Shape 506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highlight>
                  <a:srgbClr val="FFFFFF"/>
                </a:highlight>
              </a:endParaRPr>
            </a:p>
          </p:txBody>
        </p:sp>
        <p:sp>
          <p:nvSpPr>
            <p:cNvPr id="507" name="Shape 507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highlight>
                  <a:srgbClr val="FFFFFF"/>
                </a:highlight>
              </a:endParaRPr>
            </a:p>
          </p:txBody>
        </p:sp>
        <p:sp>
          <p:nvSpPr>
            <p:cNvPr id="508" name="Shape 508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t/>
              </a:r>
              <a:endParaRPr>
                <a:highlight>
                  <a:srgbClr val="FFFFFF"/>
                </a:highlight>
              </a:endParaR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11111"/>
        </a:solidFill>
      </p:bgPr>
    </p:bg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/>
          <p:nvPr/>
        </p:nvSpPr>
        <p:spPr>
          <a:xfrm>
            <a:off x="5891700" y="77712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SlidesCarnival icons are editable shapes.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900">
              <a:solidFill>
                <a:srgbClr val="11111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This means that you can:</a:t>
            </a:r>
          </a:p>
          <a:p>
            <a:pPr indent="-285750" lvl="0" marL="457200" rtl="0">
              <a:spcBef>
                <a:spcPts val="0"/>
              </a:spcBef>
              <a:buClr>
                <a:srgbClr val="111111"/>
              </a:buClr>
              <a:buSzPct val="100000"/>
              <a:buFont typeface="Raleway Light"/>
              <a:buChar char="●"/>
            </a:pPr>
            <a:r>
              <a:rPr lang="en" sz="9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Resize them without losing quality.</a:t>
            </a:r>
          </a:p>
          <a:p>
            <a:pPr indent="-285750" lvl="0" marL="457200" rtl="0">
              <a:spcBef>
                <a:spcPts val="0"/>
              </a:spcBef>
              <a:buClr>
                <a:srgbClr val="111111"/>
              </a:buClr>
              <a:buSzPct val="100000"/>
              <a:buFont typeface="Raleway Light"/>
              <a:buChar char="●"/>
            </a:pPr>
            <a:r>
              <a:rPr lang="en" sz="9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Change line color, width and style.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900">
              <a:solidFill>
                <a:srgbClr val="11111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Isn’t that nice? :)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900">
              <a:solidFill>
                <a:srgbClr val="11111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Examples: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900">
              <a:solidFill>
                <a:srgbClr val="11111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900">
              <a:solidFill>
                <a:srgbClr val="11111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grpSp>
        <p:nvGrpSpPr>
          <p:cNvPr id="514" name="Shape 514"/>
          <p:cNvGrpSpPr/>
          <p:nvPr/>
        </p:nvGrpSpPr>
        <p:grpSpPr>
          <a:xfrm>
            <a:off x="781518" y="828579"/>
            <a:ext cx="304227" cy="396843"/>
            <a:chOff x="590250" y="244200"/>
            <a:chExt cx="407975" cy="532175"/>
          </a:xfrm>
        </p:grpSpPr>
        <p:sp>
          <p:nvSpPr>
            <p:cNvPr id="515" name="Shape 515"/>
            <p:cNvSpPr/>
            <p:nvPr/>
          </p:nvSpPr>
          <p:spPr>
            <a:xfrm>
              <a:off x="623125" y="313625"/>
              <a:ext cx="375100" cy="462750"/>
            </a:xfrm>
            <a:custGeom>
              <a:pathLst>
                <a:path extrusionOk="0" fill="none" h="18510" w="15004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590250" y="269775"/>
              <a:ext cx="377525" cy="462775"/>
            </a:xfrm>
            <a:custGeom>
              <a:pathLst>
                <a:path extrusionOk="0" fill="none" h="18511" w="15101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796650" y="274025"/>
              <a:ext cx="45100" cy="45100"/>
            </a:xfrm>
            <a:custGeom>
              <a:pathLst>
                <a:path extrusionOk="0" fill="none" h="1804" w="1804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713850" y="274025"/>
              <a:ext cx="45075" cy="45100"/>
            </a:xfrm>
            <a:custGeom>
              <a:pathLst>
                <a:path extrusionOk="0" fill="none" h="1804" w="1803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631050" y="274025"/>
              <a:ext cx="45075" cy="45100"/>
            </a:xfrm>
            <a:custGeom>
              <a:pathLst>
                <a:path extrusionOk="0" fill="none" h="1804" w="1803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649925" y="590050"/>
              <a:ext cx="133975" cy="25"/>
            </a:xfrm>
            <a:custGeom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649925" y="534625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649925" y="479825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649925" y="424425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879475" y="274025"/>
              <a:ext cx="45075" cy="45100"/>
            </a:xfrm>
            <a:custGeom>
              <a:pathLst>
                <a:path extrusionOk="0" fill="none" h="1804" w="1803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654800" y="244200"/>
              <a:ext cx="25" cy="51175"/>
            </a:xfrm>
            <a:custGeom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737600" y="244200"/>
              <a:ext cx="25" cy="51175"/>
            </a:xfrm>
            <a:custGeom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820400" y="244200"/>
              <a:ext cx="25" cy="51175"/>
            </a:xfrm>
            <a:custGeom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903225" y="244200"/>
              <a:ext cx="25" cy="51175"/>
            </a:xfrm>
            <a:custGeom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" name="Shape 529"/>
          <p:cNvGrpSpPr/>
          <p:nvPr/>
        </p:nvGrpSpPr>
        <p:grpSpPr>
          <a:xfrm>
            <a:off x="1271871" y="887153"/>
            <a:ext cx="330569" cy="275163"/>
            <a:chOff x="1247825" y="322750"/>
            <a:chExt cx="443300" cy="369000"/>
          </a:xfrm>
        </p:grpSpPr>
        <p:sp>
          <p:nvSpPr>
            <p:cNvPr id="530" name="Shape 530"/>
            <p:cNvSpPr/>
            <p:nvPr/>
          </p:nvSpPr>
          <p:spPr>
            <a:xfrm>
              <a:off x="1247825" y="322750"/>
              <a:ext cx="443300" cy="369000"/>
            </a:xfrm>
            <a:custGeom>
              <a:pathLst>
                <a:path extrusionOk="0" fill="none" h="14760" w="17732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1398225" y="386675"/>
              <a:ext cx="142500" cy="25"/>
            </a:xfrm>
            <a:custGeom>
              <a:pathLst>
                <a:path extrusionOk="0" fill="none" h="1" w="570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1370225" y="450000"/>
              <a:ext cx="198500" cy="197900"/>
            </a:xfrm>
            <a:custGeom>
              <a:pathLst>
                <a:path extrusionOk="0" fill="none" h="7916" w="794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1403100" y="482875"/>
              <a:ext cx="132750" cy="132150"/>
            </a:xfrm>
            <a:custGeom>
              <a:pathLst>
                <a:path extrusionOk="0" fill="none" h="5286" w="531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1588800" y="435400"/>
              <a:ext cx="66400" cy="43850"/>
            </a:xfrm>
            <a:custGeom>
              <a:pathLst>
                <a:path extrusionOk="0" fill="none" h="1754" w="2656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5" name="Shape 535"/>
          <p:cNvGrpSpPr/>
          <p:nvPr/>
        </p:nvGrpSpPr>
        <p:grpSpPr>
          <a:xfrm>
            <a:off x="1780402" y="885793"/>
            <a:ext cx="316028" cy="277885"/>
            <a:chOff x="1929775" y="320925"/>
            <a:chExt cx="423800" cy="372650"/>
          </a:xfrm>
        </p:grpSpPr>
        <p:sp>
          <p:nvSpPr>
            <p:cNvPr id="536" name="Shape 536"/>
            <p:cNvSpPr/>
            <p:nvPr/>
          </p:nvSpPr>
          <p:spPr>
            <a:xfrm>
              <a:off x="1929775" y="320925"/>
              <a:ext cx="423800" cy="372650"/>
            </a:xfrm>
            <a:custGeom>
              <a:pathLst>
                <a:path extrusionOk="0" fill="none" h="14906" w="16952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1954125" y="345275"/>
              <a:ext cx="375100" cy="323950"/>
            </a:xfrm>
            <a:custGeom>
              <a:pathLst>
                <a:path extrusionOk="0" fill="none" h="12958" w="15004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2162375" y="534625"/>
              <a:ext cx="146750" cy="113275"/>
            </a:xfrm>
            <a:custGeom>
              <a:pathLst>
                <a:path extrusionOk="0" fill="none" h="4531" w="587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1974225" y="468875"/>
              <a:ext cx="232600" cy="179025"/>
            </a:xfrm>
            <a:custGeom>
              <a:pathLst>
                <a:path extrusionOk="0" fill="none" h="7161" w="9304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2169675" y="396425"/>
              <a:ext cx="97450" cy="97450"/>
            </a:xfrm>
            <a:custGeom>
              <a:pathLst>
                <a:path extrusionOk="0" fill="none" h="3898" w="3898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41" name="Shape 541"/>
          <p:cNvSpPr/>
          <p:nvPr/>
        </p:nvSpPr>
        <p:spPr>
          <a:xfrm>
            <a:off x="2310298" y="875804"/>
            <a:ext cx="258814" cy="297870"/>
          </a:xfrm>
          <a:custGeom>
            <a:pathLst>
              <a:path extrusionOk="0" fill="none" h="15978" w="13883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2" name="Shape 542"/>
          <p:cNvSpPr/>
          <p:nvPr/>
        </p:nvSpPr>
        <p:spPr>
          <a:xfrm>
            <a:off x="2829278" y="876718"/>
            <a:ext cx="223393" cy="296043"/>
          </a:xfrm>
          <a:custGeom>
            <a:pathLst>
              <a:path extrusionOk="0" fill="none" h="15880" w="11983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43" name="Shape 543"/>
          <p:cNvGrpSpPr/>
          <p:nvPr/>
        </p:nvGrpSpPr>
        <p:grpSpPr>
          <a:xfrm>
            <a:off x="3794053" y="854455"/>
            <a:ext cx="298783" cy="340543"/>
            <a:chOff x="4630125" y="278900"/>
            <a:chExt cx="400675" cy="456675"/>
          </a:xfrm>
        </p:grpSpPr>
        <p:sp>
          <p:nvSpPr>
            <p:cNvPr id="544" name="Shape 544"/>
            <p:cNvSpPr/>
            <p:nvPr/>
          </p:nvSpPr>
          <p:spPr>
            <a:xfrm>
              <a:off x="4659350" y="328825"/>
              <a:ext cx="371450" cy="96850"/>
            </a:xfrm>
            <a:custGeom>
              <a:pathLst>
                <a:path extrusionOk="0" fill="none" h="3874" w="14858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4630125" y="452425"/>
              <a:ext cx="371450" cy="96850"/>
            </a:xfrm>
            <a:custGeom>
              <a:pathLst>
                <a:path extrusionOk="0" fill="none" h="3874" w="14858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4808525" y="278900"/>
              <a:ext cx="43875" cy="49950"/>
            </a:xfrm>
            <a:custGeom>
              <a:pathLst>
                <a:path extrusionOk="0" fill="none" h="1998" w="1755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4808525" y="549250"/>
              <a:ext cx="43875" cy="186325"/>
            </a:xfrm>
            <a:custGeom>
              <a:pathLst>
                <a:path extrusionOk="0" fill="none" h="7453" w="1755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48" name="Shape 548"/>
          <p:cNvSpPr/>
          <p:nvPr/>
        </p:nvSpPr>
        <p:spPr>
          <a:xfrm>
            <a:off x="4273597" y="875357"/>
            <a:ext cx="342370" cy="298765"/>
          </a:xfrm>
          <a:custGeom>
            <a:pathLst>
              <a:path extrusionOk="0" fill="none" h="16026" w="18365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49" name="Shape 549"/>
          <p:cNvGrpSpPr/>
          <p:nvPr/>
        </p:nvGrpSpPr>
        <p:grpSpPr>
          <a:xfrm>
            <a:off x="786067" y="1339365"/>
            <a:ext cx="304208" cy="370967"/>
            <a:chOff x="596350" y="929175"/>
            <a:chExt cx="407950" cy="497475"/>
          </a:xfrm>
        </p:grpSpPr>
        <p:sp>
          <p:nvSpPr>
            <p:cNvPr id="550" name="Shape 550"/>
            <p:cNvSpPr/>
            <p:nvPr/>
          </p:nvSpPr>
          <p:spPr>
            <a:xfrm>
              <a:off x="596350" y="953550"/>
              <a:ext cx="387250" cy="473100"/>
            </a:xfrm>
            <a:custGeom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626775" y="929175"/>
              <a:ext cx="377525" cy="462775"/>
            </a:xfrm>
            <a:custGeom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688900" y="1256150"/>
              <a:ext cx="133975" cy="25"/>
            </a:xfrm>
            <a:custGeom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688900" y="1201350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688900" y="1145950"/>
              <a:ext cx="255750" cy="25"/>
            </a:xfrm>
            <a:custGeom>
              <a:pathLst>
                <a:path extrusionOk="0" fill="none" h="1" w="1023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688900" y="1090525"/>
              <a:ext cx="255750" cy="25"/>
            </a:xfrm>
            <a:custGeom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920250" y="929175"/>
              <a:ext cx="84050" cy="84050"/>
            </a:xfrm>
            <a:custGeom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" name="Shape 557"/>
          <p:cNvGrpSpPr/>
          <p:nvPr/>
        </p:nvGrpSpPr>
        <p:grpSpPr>
          <a:xfrm>
            <a:off x="1783571" y="1393409"/>
            <a:ext cx="309689" cy="265171"/>
            <a:chOff x="1934025" y="1001650"/>
            <a:chExt cx="415300" cy="355600"/>
          </a:xfrm>
        </p:grpSpPr>
        <p:sp>
          <p:nvSpPr>
            <p:cNvPr id="558" name="Shape 558"/>
            <p:cNvSpPr/>
            <p:nvPr/>
          </p:nvSpPr>
          <p:spPr>
            <a:xfrm>
              <a:off x="1934025" y="1303650"/>
              <a:ext cx="207650" cy="53600"/>
            </a:xfrm>
            <a:custGeom>
              <a:pathLst>
                <a:path extrusionOk="0" fill="none" h="2144" w="830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2141650" y="1303650"/>
              <a:ext cx="207675" cy="53600"/>
            </a:xfrm>
            <a:custGeom>
              <a:pathLst>
                <a:path extrusionOk="0" fill="none" h="2144" w="8307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1934025" y="1001650"/>
              <a:ext cx="207650" cy="331250"/>
            </a:xfrm>
            <a:custGeom>
              <a:pathLst>
                <a:path extrusionOk="0" fill="none" h="13250" w="8306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2141650" y="1001650"/>
              <a:ext cx="207675" cy="331250"/>
            </a:xfrm>
            <a:custGeom>
              <a:pathLst>
                <a:path extrusionOk="0" fill="none" h="13250" w="8307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62" name="Shape 562"/>
          <p:cNvSpPr/>
          <p:nvPr/>
        </p:nvSpPr>
        <p:spPr>
          <a:xfrm>
            <a:off x="2283974" y="1371164"/>
            <a:ext cx="311479" cy="309671"/>
          </a:xfrm>
          <a:custGeom>
            <a:pathLst>
              <a:path extrusionOk="0" fill="none" h="16611" w="16708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3" name="Shape 563"/>
          <p:cNvSpPr/>
          <p:nvPr/>
        </p:nvSpPr>
        <p:spPr>
          <a:xfrm>
            <a:off x="2785691" y="1386600"/>
            <a:ext cx="310584" cy="278799"/>
          </a:xfrm>
          <a:custGeom>
            <a:pathLst>
              <a:path extrusionOk="0" fill="none" h="14955" w="1666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4" name="Shape 564"/>
          <p:cNvSpPr/>
          <p:nvPr/>
        </p:nvSpPr>
        <p:spPr>
          <a:xfrm>
            <a:off x="3291491" y="1388874"/>
            <a:ext cx="301505" cy="274250"/>
          </a:xfrm>
          <a:custGeom>
            <a:pathLst>
              <a:path extrusionOk="0" fill="none" h="14711" w="16173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5" name="Shape 565"/>
          <p:cNvSpPr/>
          <p:nvPr/>
        </p:nvSpPr>
        <p:spPr>
          <a:xfrm>
            <a:off x="3802753" y="1391596"/>
            <a:ext cx="281520" cy="268806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66" name="Shape 566"/>
          <p:cNvGrpSpPr/>
          <p:nvPr/>
        </p:nvGrpSpPr>
        <p:grpSpPr>
          <a:xfrm>
            <a:off x="4289402" y="1373424"/>
            <a:ext cx="310584" cy="311031"/>
            <a:chOff x="5294400" y="974850"/>
            <a:chExt cx="416500" cy="417100"/>
          </a:xfrm>
        </p:grpSpPr>
        <p:sp>
          <p:nvSpPr>
            <p:cNvPr id="567" name="Shape 567"/>
            <p:cNvSpPr/>
            <p:nvPr/>
          </p:nvSpPr>
          <p:spPr>
            <a:xfrm>
              <a:off x="5325450" y="997975"/>
              <a:ext cx="151650" cy="154700"/>
            </a:xfrm>
            <a:custGeom>
              <a:pathLst>
                <a:path extrusionOk="0" fill="none" h="6188" w="6066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5294400" y="974850"/>
              <a:ext cx="416500" cy="417100"/>
            </a:xfrm>
            <a:custGeom>
              <a:pathLst>
                <a:path extrusionOk="0" fill="none" h="16684" w="1666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" name="Shape 569"/>
          <p:cNvGrpSpPr/>
          <p:nvPr/>
        </p:nvGrpSpPr>
        <p:grpSpPr>
          <a:xfrm>
            <a:off x="4753433" y="1338470"/>
            <a:ext cx="385042" cy="375050"/>
            <a:chOff x="5916675" y="927975"/>
            <a:chExt cx="516350" cy="502950"/>
          </a:xfrm>
        </p:grpSpPr>
        <p:sp>
          <p:nvSpPr>
            <p:cNvPr id="570" name="Shape 570"/>
            <p:cNvSpPr/>
            <p:nvPr/>
          </p:nvSpPr>
          <p:spPr>
            <a:xfrm>
              <a:off x="5916675" y="927975"/>
              <a:ext cx="516350" cy="502950"/>
            </a:xfrm>
            <a:custGeom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6006800" y="1011375"/>
              <a:ext cx="336125" cy="336125"/>
            </a:xfrm>
            <a:custGeom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Shape 572"/>
          <p:cNvGrpSpPr/>
          <p:nvPr/>
        </p:nvGrpSpPr>
        <p:grpSpPr>
          <a:xfrm>
            <a:off x="762446" y="1914635"/>
            <a:ext cx="346900" cy="234299"/>
            <a:chOff x="564675" y="1700625"/>
            <a:chExt cx="465200" cy="314200"/>
          </a:xfrm>
        </p:grpSpPr>
        <p:sp>
          <p:nvSpPr>
            <p:cNvPr id="573" name="Shape 573"/>
            <p:cNvSpPr/>
            <p:nvPr/>
          </p:nvSpPr>
          <p:spPr>
            <a:xfrm>
              <a:off x="564675" y="1700625"/>
              <a:ext cx="465200" cy="29250"/>
            </a:xfrm>
            <a:custGeom>
              <a:pathLst>
                <a:path extrusionOk="0" fill="none" h="1170" w="18608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564675" y="1732300"/>
              <a:ext cx="465200" cy="272175"/>
            </a:xfrm>
            <a:custGeom>
              <a:pathLst>
                <a:path extrusionOk="0" fill="none" h="10887" w="18608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572600" y="2014200"/>
              <a:ext cx="449375" cy="625"/>
            </a:xfrm>
            <a:custGeom>
              <a:pathLst>
                <a:path extrusionOk="0" fill="none" h="25" w="17975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Shape 576"/>
          <p:cNvGrpSpPr/>
          <p:nvPr/>
        </p:nvGrpSpPr>
        <p:grpSpPr>
          <a:xfrm>
            <a:off x="1263706" y="1857421"/>
            <a:ext cx="346900" cy="339648"/>
            <a:chOff x="1236875" y="1623900"/>
            <a:chExt cx="465200" cy="455475"/>
          </a:xfrm>
        </p:grpSpPr>
        <p:sp>
          <p:nvSpPr>
            <p:cNvPr id="577" name="Shape 577"/>
            <p:cNvSpPr/>
            <p:nvPr/>
          </p:nvSpPr>
          <p:spPr>
            <a:xfrm>
              <a:off x="1236875" y="1623900"/>
              <a:ext cx="465200" cy="445125"/>
            </a:xfrm>
            <a:custGeom>
              <a:pathLst>
                <a:path extrusionOk="0" fill="none" h="17805" w="18608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1244800" y="2078750"/>
              <a:ext cx="449375" cy="625"/>
            </a:xfrm>
            <a:custGeom>
              <a:pathLst>
                <a:path extrusionOk="0" fill="none" h="25" w="17975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1236875" y="1791950"/>
              <a:ext cx="465200" cy="171725"/>
            </a:xfrm>
            <a:custGeom>
              <a:pathLst>
                <a:path extrusionOk="0" fill="none" h="6869" w="18608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1330025" y="1750550"/>
              <a:ext cx="278900" cy="110850"/>
            </a:xfrm>
            <a:custGeom>
              <a:pathLst>
                <a:path extrusionOk="0" fill="none" h="4434" w="11156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1402500" y="1810225"/>
              <a:ext cx="133975" cy="25"/>
            </a:xfrm>
            <a:custGeom>
              <a:pathLst>
                <a:path extrusionOk="0" fill="none" h="1" w="5359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1402500" y="1844325"/>
              <a:ext cx="133975" cy="25"/>
            </a:xfrm>
            <a:custGeom>
              <a:pathLst>
                <a:path extrusionOk="0" fill="none" h="1" w="5359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1402500" y="1878425"/>
              <a:ext cx="85250" cy="25"/>
            </a:xfrm>
            <a:custGeom>
              <a:pathLst>
                <a:path extrusionOk="0" fill="none" h="1" w="341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Shape 584"/>
          <p:cNvGrpSpPr/>
          <p:nvPr/>
        </p:nvGrpSpPr>
        <p:grpSpPr>
          <a:xfrm>
            <a:off x="1775853" y="1864692"/>
            <a:ext cx="325125" cy="325107"/>
            <a:chOff x="1923675" y="1633650"/>
            <a:chExt cx="436000" cy="435975"/>
          </a:xfrm>
        </p:grpSpPr>
        <p:sp>
          <p:nvSpPr>
            <p:cNvPr id="585" name="Shape 585"/>
            <p:cNvSpPr/>
            <p:nvPr/>
          </p:nvSpPr>
          <p:spPr>
            <a:xfrm>
              <a:off x="2209250" y="1633650"/>
              <a:ext cx="150425" cy="150425"/>
            </a:xfrm>
            <a:custGeom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2019900" y="1757250"/>
              <a:ext cx="261825" cy="261850"/>
            </a:xfrm>
            <a:custGeom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1923675" y="1681150"/>
              <a:ext cx="388500" cy="388475"/>
            </a:xfrm>
            <a:custGeom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1974225" y="1711575"/>
              <a:ext cx="261825" cy="261850"/>
            </a:xfrm>
            <a:custGeom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1934650" y="2014200"/>
              <a:ext cx="44475" cy="44475"/>
            </a:xfrm>
            <a:custGeom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1944375" y="1947225"/>
              <a:ext cx="101725" cy="101700"/>
            </a:xfrm>
            <a:custGeom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" name="Shape 591"/>
          <p:cNvGrpSpPr/>
          <p:nvPr/>
        </p:nvGrpSpPr>
        <p:grpSpPr>
          <a:xfrm>
            <a:off x="2275751" y="1863331"/>
            <a:ext cx="327828" cy="327828"/>
            <a:chOff x="2594050" y="1631825"/>
            <a:chExt cx="439625" cy="439625"/>
          </a:xfrm>
        </p:grpSpPr>
        <p:sp>
          <p:nvSpPr>
            <p:cNvPr id="592" name="Shape 592"/>
            <p:cNvSpPr/>
            <p:nvPr/>
          </p:nvSpPr>
          <p:spPr>
            <a:xfrm>
              <a:off x="2594050" y="1883300"/>
              <a:ext cx="188175" cy="188150"/>
            </a:xfrm>
            <a:custGeom>
              <a:pathLst>
                <a:path extrusionOk="0" fill="none" h="7526" w="7527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2857700" y="1631825"/>
              <a:ext cx="175975" cy="176000"/>
            </a:xfrm>
            <a:custGeom>
              <a:pathLst>
                <a:path extrusionOk="0" fill="none" h="7040" w="7039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2662850" y="1699400"/>
              <a:ext cx="303250" cy="303250"/>
            </a:xfrm>
            <a:custGeom>
              <a:pathLst>
                <a:path extrusionOk="0" fill="none" h="12130" w="1213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2801675" y="1740825"/>
              <a:ext cx="49950" cy="49950"/>
            </a:xfrm>
            <a:custGeom>
              <a:pathLst>
                <a:path extrusionOk="0" fill="none" h="1998" w="1998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96" name="Shape 596"/>
          <p:cNvSpPr/>
          <p:nvPr/>
        </p:nvSpPr>
        <p:spPr>
          <a:xfrm>
            <a:off x="2791582" y="1877876"/>
            <a:ext cx="298783" cy="298783"/>
          </a:xfrm>
          <a:custGeom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97" name="Shape 597"/>
          <p:cNvGrpSpPr/>
          <p:nvPr/>
        </p:nvGrpSpPr>
        <p:grpSpPr>
          <a:xfrm>
            <a:off x="3309142" y="1838816"/>
            <a:ext cx="266084" cy="376858"/>
            <a:chOff x="3979850" y="1598950"/>
            <a:chExt cx="356825" cy="505375"/>
          </a:xfrm>
        </p:grpSpPr>
        <p:sp>
          <p:nvSpPr>
            <p:cNvPr id="598" name="Shape 598"/>
            <p:cNvSpPr/>
            <p:nvPr/>
          </p:nvSpPr>
          <p:spPr>
            <a:xfrm>
              <a:off x="3979850" y="1602600"/>
              <a:ext cx="44475" cy="501725"/>
            </a:xfrm>
            <a:custGeom>
              <a:pathLst>
                <a:path extrusionOk="0" fill="none" h="20069" w="1779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037075" y="1598950"/>
              <a:ext cx="299600" cy="228950"/>
            </a:xfrm>
            <a:custGeom>
              <a:pathLst>
                <a:path extrusionOk="0" fill="none" h="9158" w="11984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" name="Shape 600"/>
          <p:cNvGrpSpPr/>
          <p:nvPr/>
        </p:nvGrpSpPr>
        <p:grpSpPr>
          <a:xfrm>
            <a:off x="3768177" y="1919631"/>
            <a:ext cx="350535" cy="215228"/>
            <a:chOff x="4595425" y="1707325"/>
            <a:chExt cx="470075" cy="288625"/>
          </a:xfrm>
        </p:grpSpPr>
        <p:sp>
          <p:nvSpPr>
            <p:cNvPr id="601" name="Shape 601"/>
            <p:cNvSpPr/>
            <p:nvPr/>
          </p:nvSpPr>
          <p:spPr>
            <a:xfrm>
              <a:off x="4809750" y="1707325"/>
              <a:ext cx="41425" cy="41425"/>
            </a:xfrm>
            <a:custGeom>
              <a:pathLst>
                <a:path extrusionOk="0" fill="none" h="1657" w="1657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5024075" y="1761525"/>
              <a:ext cx="41425" cy="41425"/>
            </a:xfrm>
            <a:custGeom>
              <a:pathLst>
                <a:path extrusionOk="0" fill="none" h="1657" w="1657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4628900" y="1760300"/>
              <a:ext cx="403100" cy="177825"/>
            </a:xfrm>
            <a:custGeom>
              <a:pathLst>
                <a:path extrusionOk="0" fill="none" h="7113" w="16124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4595425" y="1761525"/>
              <a:ext cx="41425" cy="41425"/>
            </a:xfrm>
            <a:custGeom>
              <a:pathLst>
                <a:path extrusionOk="0" fill="none" h="1657" w="1657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4667275" y="1951475"/>
              <a:ext cx="326375" cy="44475"/>
            </a:xfrm>
            <a:custGeom>
              <a:pathLst>
                <a:path extrusionOk="0" fill="none" h="1779" w="13055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" name="Shape 606"/>
          <p:cNvGrpSpPr/>
          <p:nvPr/>
        </p:nvGrpSpPr>
        <p:grpSpPr>
          <a:xfrm>
            <a:off x="4286233" y="1866966"/>
            <a:ext cx="316941" cy="320558"/>
            <a:chOff x="5290150" y="1636700"/>
            <a:chExt cx="425025" cy="429875"/>
          </a:xfrm>
        </p:grpSpPr>
        <p:sp>
          <p:nvSpPr>
            <p:cNvPr id="607" name="Shape 607"/>
            <p:cNvSpPr/>
            <p:nvPr/>
          </p:nvSpPr>
          <p:spPr>
            <a:xfrm>
              <a:off x="5396700" y="1939925"/>
              <a:ext cx="211900" cy="126650"/>
            </a:xfrm>
            <a:custGeom>
              <a:pathLst>
                <a:path extrusionOk="0" fill="none" h="5066" w="8476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5290150" y="1636700"/>
              <a:ext cx="425025" cy="294100"/>
            </a:xfrm>
            <a:custGeom>
              <a:pathLst>
                <a:path extrusionOk="0" fill="none" h="11764" w="17001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Shape 609"/>
          <p:cNvGrpSpPr/>
          <p:nvPr/>
        </p:nvGrpSpPr>
        <p:grpSpPr>
          <a:xfrm>
            <a:off x="4786579" y="1857421"/>
            <a:ext cx="318749" cy="334204"/>
            <a:chOff x="5961125" y="1623900"/>
            <a:chExt cx="427450" cy="448175"/>
          </a:xfrm>
        </p:grpSpPr>
        <p:sp>
          <p:nvSpPr>
            <p:cNvPr id="610" name="Shape 610"/>
            <p:cNvSpPr/>
            <p:nvPr/>
          </p:nvSpPr>
          <p:spPr>
            <a:xfrm>
              <a:off x="5961125" y="1678700"/>
              <a:ext cx="376925" cy="376925"/>
            </a:xfrm>
            <a:custGeom>
              <a:pathLst>
                <a:path extrusionOk="0" fill="none" h="15077" w="15077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6009825" y="1727425"/>
              <a:ext cx="279500" cy="279500"/>
            </a:xfrm>
            <a:custGeom>
              <a:pathLst>
                <a:path extrusionOk="0" fill="none" h="11180" w="1118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6107250" y="1824850"/>
              <a:ext cx="84650" cy="84650"/>
            </a:xfrm>
            <a:custGeom>
              <a:pathLst>
                <a:path extrusionOk="0" fill="none" h="3386" w="3386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6058550" y="1776125"/>
              <a:ext cx="182075" cy="182075"/>
            </a:xfrm>
            <a:custGeom>
              <a:pathLst>
                <a:path extrusionOk="0" fill="none" h="7283" w="7283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5971475" y="2001400"/>
              <a:ext cx="74925" cy="70675"/>
            </a:xfrm>
            <a:custGeom>
              <a:pathLst>
                <a:path extrusionOk="0" fill="none" h="2827" w="2997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6253375" y="2001400"/>
              <a:ext cx="74325" cy="70675"/>
            </a:xfrm>
            <a:custGeom>
              <a:pathLst>
                <a:path extrusionOk="0" fill="none" h="2827" w="2973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6137700" y="1623900"/>
              <a:ext cx="250875" cy="255150"/>
            </a:xfrm>
            <a:custGeom>
              <a:pathLst>
                <a:path extrusionOk="0" fill="none" h="10206" w="10035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" name="Shape 617"/>
          <p:cNvGrpSpPr/>
          <p:nvPr/>
        </p:nvGrpSpPr>
        <p:grpSpPr>
          <a:xfrm>
            <a:off x="5276933" y="1866052"/>
            <a:ext cx="340543" cy="322385"/>
            <a:chOff x="6618700" y="1635475"/>
            <a:chExt cx="456675" cy="432325"/>
          </a:xfrm>
        </p:grpSpPr>
        <p:sp>
          <p:nvSpPr>
            <p:cNvPr id="618" name="Shape 618"/>
            <p:cNvSpPr/>
            <p:nvPr/>
          </p:nvSpPr>
          <p:spPr>
            <a:xfrm>
              <a:off x="6663775" y="1904000"/>
              <a:ext cx="117525" cy="163800"/>
            </a:xfrm>
            <a:custGeom>
              <a:pathLst>
                <a:path extrusionOk="0" fill="none" h="6552" w="4701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7046125" y="1775525"/>
              <a:ext cx="29250" cy="99275"/>
            </a:xfrm>
            <a:custGeom>
              <a:pathLst>
                <a:path extrusionOk="0" fill="none" h="3971" w="117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6618700" y="1751775"/>
              <a:ext cx="96850" cy="146750"/>
            </a:xfrm>
            <a:custGeom>
              <a:pathLst>
                <a:path extrusionOk="0" fill="none" h="5870" w="3874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6721600" y="1660450"/>
              <a:ext cx="278900" cy="329425"/>
            </a:xfrm>
            <a:custGeom>
              <a:pathLst>
                <a:path extrusionOk="0" fill="none" h="13177" w="11156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7006550" y="1635475"/>
              <a:ext cx="34750" cy="378750"/>
            </a:xfrm>
            <a:custGeom>
              <a:pathLst>
                <a:path extrusionOk="0" fill="none" h="15150" w="139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Shape 623"/>
          <p:cNvGrpSpPr/>
          <p:nvPr/>
        </p:nvGrpSpPr>
        <p:grpSpPr>
          <a:xfrm>
            <a:off x="801036" y="2383662"/>
            <a:ext cx="269720" cy="289686"/>
            <a:chOff x="616425" y="2329600"/>
            <a:chExt cx="361700" cy="388475"/>
          </a:xfrm>
        </p:grpSpPr>
        <p:sp>
          <p:nvSpPr>
            <p:cNvPr id="624" name="Shape 624"/>
            <p:cNvSpPr/>
            <p:nvPr/>
          </p:nvSpPr>
          <p:spPr>
            <a:xfrm>
              <a:off x="616425" y="2329600"/>
              <a:ext cx="361700" cy="388475"/>
            </a:xfrm>
            <a:custGeom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704725" y="2545750"/>
              <a:ext cx="185125" cy="25"/>
            </a:xfrm>
            <a:custGeom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811875" y="2626125"/>
              <a:ext cx="31075" cy="31075"/>
            </a:xfrm>
            <a:custGeom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751000" y="2568275"/>
              <a:ext cx="54200" cy="53600"/>
            </a:xfrm>
            <a:custGeom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769875" y="2662650"/>
              <a:ext cx="23775" cy="23775"/>
            </a:xfrm>
            <a:custGeom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799700" y="2503125"/>
              <a:ext cx="24375" cy="23775"/>
            </a:xfrm>
            <a:custGeom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766825" y="2388050"/>
              <a:ext cx="60925" cy="25"/>
            </a:xfrm>
            <a:custGeom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769875" y="2456250"/>
              <a:ext cx="31075" cy="31075"/>
            </a:xfrm>
            <a:custGeom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" name="Shape 632"/>
          <p:cNvGrpSpPr/>
          <p:nvPr/>
        </p:nvGrpSpPr>
        <p:grpSpPr>
          <a:xfrm>
            <a:off x="1295044" y="2386383"/>
            <a:ext cx="284242" cy="284242"/>
            <a:chOff x="1278900" y="2333250"/>
            <a:chExt cx="381175" cy="381175"/>
          </a:xfrm>
        </p:grpSpPr>
        <p:sp>
          <p:nvSpPr>
            <p:cNvPr id="633" name="Shape 633"/>
            <p:cNvSpPr/>
            <p:nvPr/>
          </p:nvSpPr>
          <p:spPr>
            <a:xfrm>
              <a:off x="1278900" y="2333250"/>
              <a:ext cx="381175" cy="381175"/>
            </a:xfrm>
            <a:custGeom>
              <a:pathLst>
                <a:path extrusionOk="0" fill="none" h="15247" w="15247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1525475" y="2503125"/>
              <a:ext cx="43875" cy="47525"/>
            </a:xfrm>
            <a:custGeom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1369600" y="2503125"/>
              <a:ext cx="43875" cy="47525"/>
            </a:xfrm>
            <a:custGeom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1369600" y="2604200"/>
              <a:ext cx="199750" cy="40825"/>
            </a:xfrm>
            <a:custGeom>
              <a:pathLst>
                <a:path extrusionOk="0" fill="none" h="1633" w="799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" name="Shape 637"/>
          <p:cNvGrpSpPr/>
          <p:nvPr/>
        </p:nvGrpSpPr>
        <p:grpSpPr>
          <a:xfrm>
            <a:off x="1796285" y="2386383"/>
            <a:ext cx="284261" cy="284242"/>
            <a:chOff x="1951075" y="2333250"/>
            <a:chExt cx="381200" cy="381175"/>
          </a:xfrm>
        </p:grpSpPr>
        <p:sp>
          <p:nvSpPr>
            <p:cNvPr id="638" name="Shape 638"/>
            <p:cNvSpPr/>
            <p:nvPr/>
          </p:nvSpPr>
          <p:spPr>
            <a:xfrm>
              <a:off x="1951075" y="2333250"/>
              <a:ext cx="381200" cy="381175"/>
            </a:xfrm>
            <a:custGeom>
              <a:pathLst>
                <a:path extrusionOk="0" fill="none" h="15247" w="15248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2197675" y="2503125"/>
              <a:ext cx="43875" cy="47525"/>
            </a:xfrm>
            <a:custGeom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2041800" y="2503125"/>
              <a:ext cx="43875" cy="47525"/>
            </a:xfrm>
            <a:custGeom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2041800" y="2584100"/>
              <a:ext cx="199750" cy="41425"/>
            </a:xfrm>
            <a:custGeom>
              <a:pathLst>
                <a:path extrusionOk="0" fill="none" h="1657" w="799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" name="Shape 642"/>
          <p:cNvGrpSpPr/>
          <p:nvPr/>
        </p:nvGrpSpPr>
        <p:grpSpPr>
          <a:xfrm>
            <a:off x="2297544" y="2386383"/>
            <a:ext cx="284242" cy="284242"/>
            <a:chOff x="2623275" y="2333250"/>
            <a:chExt cx="381175" cy="381175"/>
          </a:xfrm>
        </p:grpSpPr>
        <p:sp>
          <p:nvSpPr>
            <p:cNvPr id="643" name="Shape 643"/>
            <p:cNvSpPr/>
            <p:nvPr/>
          </p:nvSpPr>
          <p:spPr>
            <a:xfrm>
              <a:off x="2623275" y="2333250"/>
              <a:ext cx="381175" cy="381175"/>
            </a:xfrm>
            <a:custGeom>
              <a:pathLst>
                <a:path extrusionOk="0" fill="none" h="15247" w="15247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2869875" y="2503125"/>
              <a:ext cx="43875" cy="47525"/>
            </a:xfrm>
            <a:custGeom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2714000" y="2503125"/>
              <a:ext cx="43875" cy="47525"/>
            </a:xfrm>
            <a:custGeom>
              <a:pathLst>
                <a:path extrusionOk="0" fill="none" h="1901" w="1755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2810200" y="2595675"/>
              <a:ext cx="99875" cy="31075"/>
            </a:xfrm>
            <a:custGeom>
              <a:pathLst>
                <a:path extrusionOk="0" fill="none" h="1243" w="3995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" name="Shape 647"/>
          <p:cNvGrpSpPr/>
          <p:nvPr/>
        </p:nvGrpSpPr>
        <p:grpSpPr>
          <a:xfrm>
            <a:off x="2865097" y="2337354"/>
            <a:ext cx="151657" cy="378685"/>
            <a:chOff x="3384375" y="2267500"/>
            <a:chExt cx="203375" cy="507825"/>
          </a:xfrm>
        </p:grpSpPr>
        <p:sp>
          <p:nvSpPr>
            <p:cNvPr id="648" name="Shape 648"/>
            <p:cNvSpPr/>
            <p:nvPr/>
          </p:nvSpPr>
          <p:spPr>
            <a:xfrm>
              <a:off x="3384375" y="2373425"/>
              <a:ext cx="203375" cy="401900"/>
            </a:xfrm>
            <a:custGeom>
              <a:pathLst>
                <a:path extrusionOk="0" fill="none" h="16076" w="8135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3443425" y="2267500"/>
              <a:ext cx="85275" cy="93775"/>
            </a:xfrm>
            <a:custGeom>
              <a:pathLst>
                <a:path extrusionOk="0" fill="none" h="3751" w="3411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" name="Shape 650"/>
          <p:cNvGrpSpPr/>
          <p:nvPr/>
        </p:nvGrpSpPr>
        <p:grpSpPr>
          <a:xfrm>
            <a:off x="3881225" y="2385470"/>
            <a:ext cx="124420" cy="282434"/>
            <a:chOff x="4747025" y="2332025"/>
            <a:chExt cx="166850" cy="378750"/>
          </a:xfrm>
        </p:grpSpPr>
        <p:sp>
          <p:nvSpPr>
            <p:cNvPr id="651" name="Shape 651"/>
            <p:cNvSpPr/>
            <p:nvPr/>
          </p:nvSpPr>
          <p:spPr>
            <a:xfrm>
              <a:off x="4747025" y="2427025"/>
              <a:ext cx="166850" cy="283750"/>
            </a:xfrm>
            <a:custGeom>
              <a:pathLst>
                <a:path extrusionOk="0" fill="none" h="11350" w="6674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4792100" y="2332025"/>
              <a:ext cx="76725" cy="84050"/>
            </a:xfrm>
            <a:custGeom>
              <a:pathLst>
                <a:path extrusionOk="0" fill="none" h="3362" w="3069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" name="Shape 653"/>
          <p:cNvGrpSpPr/>
          <p:nvPr/>
        </p:nvGrpSpPr>
        <p:grpSpPr>
          <a:xfrm>
            <a:off x="3377710" y="2339162"/>
            <a:ext cx="128950" cy="375050"/>
            <a:chOff x="4071800" y="2269925"/>
            <a:chExt cx="172925" cy="502950"/>
          </a:xfrm>
        </p:grpSpPr>
        <p:sp>
          <p:nvSpPr>
            <p:cNvPr id="654" name="Shape 654"/>
            <p:cNvSpPr/>
            <p:nvPr/>
          </p:nvSpPr>
          <p:spPr>
            <a:xfrm>
              <a:off x="4118075" y="2269925"/>
              <a:ext cx="80375" cy="91350"/>
            </a:xfrm>
            <a:custGeom>
              <a:pathLst>
                <a:path extrusionOk="0" fill="none" h="3654" w="3215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4071800" y="2372825"/>
              <a:ext cx="172925" cy="400050"/>
            </a:xfrm>
            <a:custGeom>
              <a:pathLst>
                <a:path extrusionOk="0" fill="none" h="16002" w="6917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56" name="Shape 656"/>
          <p:cNvSpPr/>
          <p:nvPr/>
        </p:nvSpPr>
        <p:spPr>
          <a:xfrm>
            <a:off x="4302662" y="2378698"/>
            <a:ext cx="284242" cy="299678"/>
          </a:xfrm>
          <a:custGeom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57" name="Shape 657"/>
          <p:cNvGrpSpPr/>
          <p:nvPr/>
        </p:nvGrpSpPr>
        <p:grpSpPr>
          <a:xfrm>
            <a:off x="4795211" y="2384109"/>
            <a:ext cx="306949" cy="288791"/>
            <a:chOff x="5972700" y="2330200"/>
            <a:chExt cx="411625" cy="387275"/>
          </a:xfrm>
        </p:grpSpPr>
        <p:sp>
          <p:nvSpPr>
            <p:cNvPr id="658" name="Shape 658"/>
            <p:cNvSpPr/>
            <p:nvPr/>
          </p:nvSpPr>
          <p:spPr>
            <a:xfrm>
              <a:off x="5972700" y="2476950"/>
              <a:ext cx="98050" cy="219825"/>
            </a:xfrm>
            <a:custGeom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6078025" y="2330200"/>
              <a:ext cx="306300" cy="387275"/>
            </a:xfrm>
            <a:custGeom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" name="Shape 660"/>
          <p:cNvGrpSpPr/>
          <p:nvPr/>
        </p:nvGrpSpPr>
        <p:grpSpPr>
          <a:xfrm>
            <a:off x="887314" y="2852670"/>
            <a:ext cx="97183" cy="354170"/>
            <a:chOff x="732125" y="2958550"/>
            <a:chExt cx="130325" cy="474950"/>
          </a:xfrm>
        </p:grpSpPr>
        <p:sp>
          <p:nvSpPr>
            <p:cNvPr id="661" name="Shape 661"/>
            <p:cNvSpPr/>
            <p:nvPr/>
          </p:nvSpPr>
          <p:spPr>
            <a:xfrm>
              <a:off x="732125" y="2958550"/>
              <a:ext cx="130325" cy="474950"/>
            </a:xfrm>
            <a:custGeom>
              <a:pathLst>
                <a:path extrusionOk="0" fill="none" h="18998" w="5213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756475" y="3090675"/>
              <a:ext cx="81625" cy="318475"/>
            </a:xfrm>
            <a:custGeom>
              <a:pathLst>
                <a:path extrusionOk="0" fill="none" h="12739" w="3265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802750" y="3129050"/>
              <a:ext cx="13425" cy="25"/>
            </a:xfrm>
            <a:custGeom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802750" y="3162525"/>
              <a:ext cx="13425" cy="25"/>
            </a:xfrm>
            <a:custGeom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802750" y="3196025"/>
              <a:ext cx="13425" cy="25"/>
            </a:xfrm>
            <a:custGeom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802750" y="3229500"/>
              <a:ext cx="13425" cy="25"/>
            </a:xfrm>
            <a:custGeom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802750" y="3263000"/>
              <a:ext cx="13425" cy="25"/>
            </a:xfrm>
            <a:custGeom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802750" y="3296475"/>
              <a:ext cx="13425" cy="25"/>
            </a:xfrm>
            <a:custGeom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69" name="Shape 669"/>
          <p:cNvSpPr/>
          <p:nvPr/>
        </p:nvSpPr>
        <p:spPr>
          <a:xfrm>
            <a:off x="1789509" y="2838635"/>
            <a:ext cx="297870" cy="382320"/>
          </a:xfrm>
          <a:custGeom>
            <a:pathLst>
              <a:path extrusionOk="0" fill="none" h="20508" w="15978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0" name="Shape 670"/>
          <p:cNvSpPr/>
          <p:nvPr/>
        </p:nvSpPr>
        <p:spPr>
          <a:xfrm>
            <a:off x="1326831" y="2838635"/>
            <a:ext cx="220690" cy="382320"/>
          </a:xfrm>
          <a:custGeom>
            <a:pathLst>
              <a:path extrusionOk="0" fill="none" h="20508" w="11838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71" name="Shape 671"/>
          <p:cNvGrpSpPr/>
          <p:nvPr/>
        </p:nvGrpSpPr>
        <p:grpSpPr>
          <a:xfrm>
            <a:off x="2267586" y="2864023"/>
            <a:ext cx="344178" cy="326020"/>
            <a:chOff x="2583100" y="2973775"/>
            <a:chExt cx="461550" cy="437200"/>
          </a:xfrm>
        </p:grpSpPr>
        <p:sp>
          <p:nvSpPr>
            <p:cNvPr id="672" name="Shape 672"/>
            <p:cNvSpPr/>
            <p:nvPr/>
          </p:nvSpPr>
          <p:spPr>
            <a:xfrm>
              <a:off x="2701225" y="3315975"/>
              <a:ext cx="225300" cy="95000"/>
            </a:xfrm>
            <a:custGeom>
              <a:pathLst>
                <a:path extrusionOk="0" fill="none" h="3800" w="9012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2583100" y="2973775"/>
              <a:ext cx="461550" cy="336125"/>
            </a:xfrm>
            <a:custGeom>
              <a:pathLst>
                <a:path extrusionOk="0" fill="none" h="13445" w="18462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74" name="Shape 674"/>
          <p:cNvSpPr/>
          <p:nvPr/>
        </p:nvSpPr>
        <p:spPr>
          <a:xfrm>
            <a:off x="3785490" y="2871782"/>
            <a:ext cx="316028" cy="316028"/>
          </a:xfrm>
          <a:custGeom>
            <a:pathLst>
              <a:path extrusionOk="0" fill="none" h="16952" w="16952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75" name="Shape 675"/>
          <p:cNvGrpSpPr/>
          <p:nvPr/>
        </p:nvGrpSpPr>
        <p:grpSpPr>
          <a:xfrm>
            <a:off x="4254448" y="2889004"/>
            <a:ext cx="385956" cy="286964"/>
            <a:chOff x="5247525" y="3007275"/>
            <a:chExt cx="517575" cy="384825"/>
          </a:xfrm>
        </p:grpSpPr>
        <p:sp>
          <p:nvSpPr>
            <p:cNvPr id="676" name="Shape 676"/>
            <p:cNvSpPr/>
            <p:nvPr/>
          </p:nvSpPr>
          <p:spPr>
            <a:xfrm>
              <a:off x="5247525" y="3007275"/>
              <a:ext cx="348900" cy="348900"/>
            </a:xfrm>
            <a:custGeom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5566575" y="3193575"/>
              <a:ext cx="198525" cy="198525"/>
            </a:xfrm>
            <a:custGeom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" name="Shape 678"/>
          <p:cNvGrpSpPr/>
          <p:nvPr/>
        </p:nvGrpSpPr>
        <p:grpSpPr>
          <a:xfrm>
            <a:off x="3288263" y="2872654"/>
            <a:ext cx="304208" cy="310584"/>
            <a:chOff x="3951850" y="2985350"/>
            <a:chExt cx="407950" cy="416500"/>
          </a:xfrm>
        </p:grpSpPr>
        <p:sp>
          <p:nvSpPr>
            <p:cNvPr id="679" name="Shape 679"/>
            <p:cNvSpPr/>
            <p:nvPr/>
          </p:nvSpPr>
          <p:spPr>
            <a:xfrm>
              <a:off x="3951850" y="2985350"/>
              <a:ext cx="314800" cy="314825"/>
            </a:xfrm>
            <a:custGeom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3988375" y="3021875"/>
              <a:ext cx="241750" cy="241750"/>
            </a:xfrm>
            <a:custGeom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4024300" y="3058425"/>
              <a:ext cx="84650" cy="84650"/>
            </a:xfrm>
            <a:custGeom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4205750" y="3248375"/>
              <a:ext cx="154050" cy="153475"/>
            </a:xfrm>
            <a:custGeom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" name="Shape 683"/>
          <p:cNvGrpSpPr/>
          <p:nvPr/>
        </p:nvGrpSpPr>
        <p:grpSpPr>
          <a:xfrm>
            <a:off x="765634" y="3395707"/>
            <a:ext cx="352343" cy="270615"/>
            <a:chOff x="568950" y="3686775"/>
            <a:chExt cx="472500" cy="362900"/>
          </a:xfrm>
        </p:grpSpPr>
        <p:sp>
          <p:nvSpPr>
            <p:cNvPr id="684" name="Shape 684"/>
            <p:cNvSpPr/>
            <p:nvPr/>
          </p:nvSpPr>
          <p:spPr>
            <a:xfrm>
              <a:off x="568950" y="3686775"/>
              <a:ext cx="472500" cy="362900"/>
            </a:xfrm>
            <a:custGeom>
              <a:pathLst>
                <a:path extrusionOk="0" fill="none" h="14516" w="1890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645650" y="3820725"/>
              <a:ext cx="34125" cy="34125"/>
            </a:xfrm>
            <a:custGeom>
              <a:pathLst>
                <a:path extrusionOk="0" fill="none" h="1365" w="1365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747950" y="3753750"/>
              <a:ext cx="85275" cy="12200"/>
            </a:xfrm>
            <a:custGeom>
              <a:pathLst>
                <a:path extrusionOk="0" fill="none" h="488" w="3411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87" name="Shape 687"/>
          <p:cNvSpPr/>
          <p:nvPr/>
        </p:nvSpPr>
        <p:spPr>
          <a:xfrm>
            <a:off x="4826172" y="2857259"/>
            <a:ext cx="239743" cy="345091"/>
          </a:xfrm>
          <a:custGeom>
            <a:pathLst>
              <a:path extrusionOk="0" fill="none" h="18511" w="1286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88" name="Shape 688"/>
          <p:cNvGrpSpPr/>
          <p:nvPr/>
        </p:nvGrpSpPr>
        <p:grpSpPr>
          <a:xfrm>
            <a:off x="1269616" y="3418413"/>
            <a:ext cx="335099" cy="225220"/>
            <a:chOff x="1244800" y="3717225"/>
            <a:chExt cx="449375" cy="302025"/>
          </a:xfrm>
        </p:grpSpPr>
        <p:sp>
          <p:nvSpPr>
            <p:cNvPr id="689" name="Shape 689"/>
            <p:cNvSpPr/>
            <p:nvPr/>
          </p:nvSpPr>
          <p:spPr>
            <a:xfrm>
              <a:off x="1244800" y="3717225"/>
              <a:ext cx="449375" cy="302025"/>
            </a:xfrm>
            <a:custGeom>
              <a:pathLst>
                <a:path extrusionOk="0" fill="none" h="12081" w="17975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1244800" y="3795150"/>
              <a:ext cx="449375" cy="25"/>
            </a:xfrm>
            <a:custGeom>
              <a:pathLst>
                <a:path extrusionOk="0" fill="none" h="1" w="17975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244800" y="3853000"/>
              <a:ext cx="449375" cy="25"/>
            </a:xfrm>
            <a:custGeom>
              <a:pathLst>
                <a:path extrusionOk="0" fill="none" h="1" w="17975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302625" y="3893800"/>
              <a:ext cx="161375" cy="25"/>
            </a:xfrm>
            <a:custGeom>
              <a:pathLst>
                <a:path extrusionOk="0" fill="none" h="1" w="6455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302625" y="3933975"/>
              <a:ext cx="110250" cy="25"/>
            </a:xfrm>
            <a:custGeom>
              <a:pathLst>
                <a:path extrusionOk="0" fill="none" h="1" w="441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572975" y="3899875"/>
              <a:ext cx="62125" cy="40225"/>
            </a:xfrm>
            <a:custGeom>
              <a:pathLst>
                <a:path extrusionOk="0" fill="none" h="1609" w="2485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" name="Shape 695"/>
          <p:cNvGrpSpPr/>
          <p:nvPr/>
        </p:nvGrpSpPr>
        <p:grpSpPr>
          <a:xfrm>
            <a:off x="1775405" y="3401151"/>
            <a:ext cx="326020" cy="254731"/>
            <a:chOff x="1923075" y="3694075"/>
            <a:chExt cx="437200" cy="341600"/>
          </a:xfrm>
        </p:grpSpPr>
        <p:sp>
          <p:nvSpPr>
            <p:cNvPr id="696" name="Shape 696"/>
            <p:cNvSpPr/>
            <p:nvPr/>
          </p:nvSpPr>
          <p:spPr>
            <a:xfrm>
              <a:off x="2247600" y="3983300"/>
              <a:ext cx="52400" cy="52375"/>
            </a:xfrm>
            <a:custGeom>
              <a:pathLst>
                <a:path extrusionOk="0" fill="none" h="2095" w="2096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2035100" y="3983300"/>
              <a:ext cx="52400" cy="52375"/>
            </a:xfrm>
            <a:custGeom>
              <a:pathLst>
                <a:path extrusionOk="0" fill="none" h="2095" w="2096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923075" y="3694075"/>
              <a:ext cx="437200" cy="280100"/>
            </a:xfrm>
            <a:custGeom>
              <a:pathLst>
                <a:path extrusionOk="0" fill="none" h="11204" w="17488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2261000" y="3781750"/>
              <a:ext cx="48725" cy="108400"/>
            </a:xfrm>
            <a:custGeom>
              <a:pathLst>
                <a:path extrusionOk="0" fill="none" h="4336" w="1949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2225675" y="3780550"/>
              <a:ext cx="32300" cy="113875"/>
            </a:xfrm>
            <a:custGeom>
              <a:pathLst>
                <a:path extrusionOk="0" fill="none" h="4555" w="1292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2190375" y="3779325"/>
              <a:ext cx="15850" cy="119350"/>
            </a:xfrm>
            <a:custGeom>
              <a:pathLst>
                <a:path extrusionOk="0" fill="none" h="4774" w="634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2154450" y="3777500"/>
              <a:ext cx="1250" cy="126050"/>
            </a:xfrm>
            <a:custGeom>
              <a:pathLst>
                <a:path extrusionOk="0" fill="none" h="5042" w="5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2103300" y="3776275"/>
              <a:ext cx="17075" cy="131550"/>
            </a:xfrm>
            <a:custGeom>
              <a:pathLst>
                <a:path extrusionOk="0" fill="none" h="5262" w="683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2051550" y="3775050"/>
              <a:ext cx="34125" cy="137025"/>
            </a:xfrm>
            <a:custGeom>
              <a:pathLst>
                <a:path extrusionOk="0" fill="none" h="5481" w="1365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" name="Shape 705"/>
          <p:cNvGrpSpPr/>
          <p:nvPr/>
        </p:nvGrpSpPr>
        <p:grpSpPr>
          <a:xfrm>
            <a:off x="2279834" y="3397068"/>
            <a:ext cx="319663" cy="262449"/>
            <a:chOff x="2599525" y="3688600"/>
            <a:chExt cx="428675" cy="351950"/>
          </a:xfrm>
        </p:grpSpPr>
        <p:sp>
          <p:nvSpPr>
            <p:cNvPr id="706" name="Shape 706"/>
            <p:cNvSpPr/>
            <p:nvPr/>
          </p:nvSpPr>
          <p:spPr>
            <a:xfrm>
              <a:off x="2599525" y="3688600"/>
              <a:ext cx="428675" cy="168675"/>
            </a:xfrm>
            <a:custGeom>
              <a:pathLst>
                <a:path extrusionOk="0" fill="none" h="6747" w="17147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2792550" y="3862125"/>
              <a:ext cx="42650" cy="23775"/>
            </a:xfrm>
            <a:custGeom>
              <a:pathLst>
                <a:path extrusionOk="0" fill="none" h="951" w="1706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2599525" y="3852375"/>
              <a:ext cx="428675" cy="188175"/>
            </a:xfrm>
            <a:custGeom>
              <a:pathLst>
                <a:path extrusionOk="0" fill="none" h="7527" w="17147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9" name="Shape 709"/>
          <p:cNvGrpSpPr/>
          <p:nvPr/>
        </p:nvGrpSpPr>
        <p:grpSpPr>
          <a:xfrm>
            <a:off x="2796530" y="3378910"/>
            <a:ext cx="296062" cy="291960"/>
            <a:chOff x="3292425" y="3664250"/>
            <a:chExt cx="397025" cy="391525"/>
          </a:xfrm>
        </p:grpSpPr>
        <p:sp>
          <p:nvSpPr>
            <p:cNvPr id="710" name="Shape 710"/>
            <p:cNvSpPr/>
            <p:nvPr/>
          </p:nvSpPr>
          <p:spPr>
            <a:xfrm>
              <a:off x="3292425" y="3680675"/>
              <a:ext cx="375100" cy="375100"/>
            </a:xfrm>
            <a:custGeom>
              <a:pathLst>
                <a:path extrusionOk="0" fill="none" h="15004" w="15004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3504325" y="3664250"/>
              <a:ext cx="131525" cy="153450"/>
            </a:xfrm>
            <a:custGeom>
              <a:pathLst>
                <a:path extrusionOk="0" fill="none" h="6138" w="5261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3501875" y="3749500"/>
              <a:ext cx="187575" cy="96825"/>
            </a:xfrm>
            <a:custGeom>
              <a:pathLst>
                <a:path extrusionOk="0" fill="none" h="3873" w="7503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" name="Shape 713"/>
          <p:cNvGrpSpPr/>
          <p:nvPr/>
        </p:nvGrpSpPr>
        <p:grpSpPr>
          <a:xfrm>
            <a:off x="3273722" y="3416587"/>
            <a:ext cx="327847" cy="237934"/>
            <a:chOff x="3932350" y="3714775"/>
            <a:chExt cx="439650" cy="319075"/>
          </a:xfrm>
        </p:grpSpPr>
        <p:sp>
          <p:nvSpPr>
            <p:cNvPr id="714" name="Shape 714"/>
            <p:cNvSpPr/>
            <p:nvPr/>
          </p:nvSpPr>
          <p:spPr>
            <a:xfrm>
              <a:off x="3932350" y="3714775"/>
              <a:ext cx="439650" cy="319075"/>
            </a:xfrm>
            <a:custGeom>
              <a:pathLst>
                <a:path extrusionOk="0" fill="none" h="12763" w="17586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3970100" y="3862750"/>
              <a:ext cx="77350" cy="132750"/>
            </a:xfrm>
            <a:custGeom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4278800" y="3862750"/>
              <a:ext cx="77350" cy="132750"/>
            </a:xfrm>
            <a:custGeom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4073000" y="3716600"/>
              <a:ext cx="77350" cy="278900"/>
            </a:xfrm>
            <a:custGeom>
              <a:pathLst>
                <a:path extrusionOk="0" fill="none" h="11156" w="3094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4175900" y="3787250"/>
              <a:ext cx="77350" cy="208250"/>
            </a:xfrm>
            <a:custGeom>
              <a:pathLst>
                <a:path extrusionOk="0" fill="none" h="8330" w="3094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" name="Shape 719"/>
          <p:cNvGrpSpPr/>
          <p:nvPr/>
        </p:nvGrpSpPr>
        <p:grpSpPr>
          <a:xfrm>
            <a:off x="3774981" y="3416587"/>
            <a:ext cx="327828" cy="237934"/>
            <a:chOff x="4604550" y="3714775"/>
            <a:chExt cx="439625" cy="319075"/>
          </a:xfrm>
        </p:grpSpPr>
        <p:sp>
          <p:nvSpPr>
            <p:cNvPr id="720" name="Shape 720"/>
            <p:cNvSpPr/>
            <p:nvPr/>
          </p:nvSpPr>
          <p:spPr>
            <a:xfrm>
              <a:off x="4604550" y="3714775"/>
              <a:ext cx="439625" cy="319075"/>
            </a:xfrm>
            <a:custGeom>
              <a:pathLst>
                <a:path extrusionOk="0" fill="none" h="12763" w="17585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4647175" y="3761675"/>
              <a:ext cx="354400" cy="213725"/>
            </a:xfrm>
            <a:custGeom>
              <a:pathLst>
                <a:path extrusionOk="0" fill="none" h="8549" w="14176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" name="Shape 722"/>
          <p:cNvGrpSpPr/>
          <p:nvPr/>
        </p:nvGrpSpPr>
        <p:grpSpPr>
          <a:xfrm>
            <a:off x="4288042" y="3392072"/>
            <a:ext cx="313306" cy="278351"/>
            <a:chOff x="5292575" y="3681900"/>
            <a:chExt cx="420150" cy="373275"/>
          </a:xfrm>
        </p:grpSpPr>
        <p:sp>
          <p:nvSpPr>
            <p:cNvPr id="723" name="Shape 723"/>
            <p:cNvSpPr/>
            <p:nvPr/>
          </p:nvSpPr>
          <p:spPr>
            <a:xfrm>
              <a:off x="5292575" y="3706875"/>
              <a:ext cx="420150" cy="266700"/>
            </a:xfrm>
            <a:custGeom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5490475" y="3681900"/>
              <a:ext cx="24375" cy="25000"/>
            </a:xfrm>
            <a:custGeom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5358350" y="3973550"/>
              <a:ext cx="60900" cy="81625"/>
            </a:xfrm>
            <a:custGeom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5586050" y="3973550"/>
              <a:ext cx="60925" cy="81625"/>
            </a:xfrm>
            <a:custGeom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5316925" y="3731225"/>
              <a:ext cx="371450" cy="218000"/>
            </a:xfrm>
            <a:custGeom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5380250" y="3784800"/>
              <a:ext cx="230200" cy="115725"/>
            </a:xfrm>
            <a:custGeom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5547700" y="3779925"/>
              <a:ext cx="68825" cy="68825"/>
            </a:xfrm>
            <a:custGeom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" name="Shape 730"/>
          <p:cNvGrpSpPr/>
          <p:nvPr/>
        </p:nvGrpSpPr>
        <p:grpSpPr>
          <a:xfrm>
            <a:off x="4771591" y="3356651"/>
            <a:ext cx="348727" cy="348727"/>
            <a:chOff x="5941025" y="3634400"/>
            <a:chExt cx="467650" cy="467650"/>
          </a:xfrm>
        </p:grpSpPr>
        <p:sp>
          <p:nvSpPr>
            <p:cNvPr id="731" name="Shape 731"/>
            <p:cNvSpPr/>
            <p:nvPr/>
          </p:nvSpPr>
          <p:spPr>
            <a:xfrm>
              <a:off x="5941025" y="3634400"/>
              <a:ext cx="467650" cy="467650"/>
            </a:xfrm>
            <a:custGeom>
              <a:pathLst>
                <a:path extrusionOk="0" fill="none" h="18706" w="18706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6211975" y="3753150"/>
              <a:ext cx="19525" cy="18900"/>
            </a:xfrm>
            <a:custGeom>
              <a:pathLst>
                <a:path extrusionOk="0" fill="none" h="756" w="781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5943475" y="3695900"/>
              <a:ext cx="177800" cy="351350"/>
            </a:xfrm>
            <a:custGeom>
              <a:pathLst>
                <a:path extrusionOk="0" fill="none" h="14054" w="7112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128575" y="3695900"/>
              <a:ext cx="86475" cy="47525"/>
            </a:xfrm>
            <a:custGeom>
              <a:pathLst>
                <a:path extrusionOk="0" fill="none" h="1901" w="3459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6357500" y="3940075"/>
              <a:ext cx="18900" cy="34725"/>
            </a:xfrm>
            <a:custGeom>
              <a:pathLst>
                <a:path extrusionOk="0" fill="none" h="1389" w="756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6202850" y="3720875"/>
              <a:ext cx="204000" cy="278875"/>
            </a:xfrm>
            <a:custGeom>
              <a:pathLst>
                <a:path extrusionOk="0" fill="none" h="11155" w="816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Shape 737"/>
          <p:cNvGrpSpPr/>
          <p:nvPr/>
        </p:nvGrpSpPr>
        <p:grpSpPr>
          <a:xfrm>
            <a:off x="5295109" y="3378910"/>
            <a:ext cx="304208" cy="304227"/>
            <a:chOff x="6643075" y="3664250"/>
            <a:chExt cx="407950" cy="407975"/>
          </a:xfrm>
        </p:grpSpPr>
        <p:sp>
          <p:nvSpPr>
            <p:cNvPr id="738" name="Shape 738"/>
            <p:cNvSpPr/>
            <p:nvPr/>
          </p:nvSpPr>
          <p:spPr>
            <a:xfrm>
              <a:off x="6794075" y="3815250"/>
              <a:ext cx="211300" cy="211300"/>
            </a:xfrm>
            <a:custGeom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6643075" y="3664250"/>
              <a:ext cx="407950" cy="407975"/>
            </a:xfrm>
            <a:custGeom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Shape 740"/>
          <p:cNvGrpSpPr/>
          <p:nvPr/>
        </p:nvGrpSpPr>
        <p:grpSpPr>
          <a:xfrm>
            <a:off x="771078" y="3867455"/>
            <a:ext cx="329655" cy="329637"/>
            <a:chOff x="576250" y="4319400"/>
            <a:chExt cx="442075" cy="442050"/>
          </a:xfrm>
        </p:grpSpPr>
        <p:sp>
          <p:nvSpPr>
            <p:cNvPr id="741" name="Shape 741"/>
            <p:cNvSpPr/>
            <p:nvPr/>
          </p:nvSpPr>
          <p:spPr>
            <a:xfrm>
              <a:off x="576250" y="4319400"/>
              <a:ext cx="442075" cy="442050"/>
            </a:xfrm>
            <a:custGeom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595725" y="4668875"/>
              <a:ext cx="73100" cy="73100"/>
            </a:xfrm>
            <a:custGeom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652350" y="4711500"/>
              <a:ext cx="46925" cy="46925"/>
            </a:xfrm>
            <a:custGeom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579300" y="4638450"/>
              <a:ext cx="46900" cy="46900"/>
            </a:xfrm>
            <a:custGeom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45" name="Shape 745"/>
          <p:cNvSpPr/>
          <p:nvPr/>
        </p:nvSpPr>
        <p:spPr>
          <a:xfrm>
            <a:off x="1258728" y="3931535"/>
            <a:ext cx="356892" cy="201600"/>
          </a:xfrm>
          <a:custGeom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6" name="Shape 746"/>
          <p:cNvSpPr/>
          <p:nvPr/>
        </p:nvSpPr>
        <p:spPr>
          <a:xfrm>
            <a:off x="3291044" y="3881125"/>
            <a:ext cx="302400" cy="302419"/>
          </a:xfrm>
          <a:custGeom>
            <a:pathLst>
              <a:path extrusionOk="0" fill="none" h="16222" w="16221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7" name="Shape 747"/>
          <p:cNvSpPr/>
          <p:nvPr/>
        </p:nvSpPr>
        <p:spPr>
          <a:xfrm>
            <a:off x="2789774" y="3900196"/>
            <a:ext cx="302400" cy="264276"/>
          </a:xfrm>
          <a:custGeom>
            <a:pathLst>
              <a:path extrusionOk="0" fill="none" h="14176" w="16221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8" name="Shape 748"/>
          <p:cNvSpPr/>
          <p:nvPr/>
        </p:nvSpPr>
        <p:spPr>
          <a:xfrm>
            <a:off x="3790952" y="3879764"/>
            <a:ext cx="305122" cy="305140"/>
          </a:xfrm>
          <a:custGeom>
            <a:pathLst>
              <a:path extrusionOk="0" fill="none" h="16368" w="16367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cap="rnd" cmpd="sng" w="1217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49" name="Shape 749"/>
          <p:cNvGrpSpPr/>
          <p:nvPr/>
        </p:nvGrpSpPr>
        <p:grpSpPr>
          <a:xfrm>
            <a:off x="4269884" y="3884252"/>
            <a:ext cx="349621" cy="288791"/>
            <a:chOff x="5268225" y="4341925"/>
            <a:chExt cx="468850" cy="387275"/>
          </a:xfrm>
        </p:grpSpPr>
        <p:sp>
          <p:nvSpPr>
            <p:cNvPr id="750" name="Shape 750"/>
            <p:cNvSpPr/>
            <p:nvPr/>
          </p:nvSpPr>
          <p:spPr>
            <a:xfrm>
              <a:off x="5652425" y="4676800"/>
              <a:ext cx="65775" cy="52400"/>
            </a:xfrm>
            <a:custGeom>
              <a:pathLst>
                <a:path extrusionOk="0" fill="none" h="2096" w="2631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5287100" y="4676800"/>
              <a:ext cx="65775" cy="52400"/>
            </a:xfrm>
            <a:custGeom>
              <a:pathLst>
                <a:path extrusionOk="0" fill="none" h="2096" w="2631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5268225" y="4341925"/>
              <a:ext cx="468850" cy="333075"/>
            </a:xfrm>
            <a:custGeom>
              <a:pathLst>
                <a:path extrusionOk="0" fill="none" h="13323" w="18754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5351025" y="4375400"/>
              <a:ext cx="303250" cy="149825"/>
            </a:xfrm>
            <a:custGeom>
              <a:pathLst>
                <a:path extrusionOk="0" fill="none" h="5993" w="1213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5326675" y="4569025"/>
              <a:ext cx="81000" cy="65175"/>
            </a:xfrm>
            <a:custGeom>
              <a:pathLst>
                <a:path extrusionOk="0" fill="none" h="2607" w="324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5447225" y="4615925"/>
              <a:ext cx="110850" cy="25"/>
            </a:xfrm>
            <a:custGeom>
              <a:pathLst>
                <a:path extrusionOk="0" fill="none" h="1" w="4434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5439925" y="4589125"/>
              <a:ext cx="125450" cy="25"/>
            </a:xfrm>
            <a:custGeom>
              <a:pathLst>
                <a:path extrusionOk="0" fill="none" h="1" w="5018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5597625" y="4569025"/>
              <a:ext cx="81000" cy="65175"/>
            </a:xfrm>
            <a:custGeom>
              <a:pathLst>
                <a:path extrusionOk="0" fill="none" h="2607" w="324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" name="Shape 758"/>
          <p:cNvGrpSpPr/>
          <p:nvPr/>
        </p:nvGrpSpPr>
        <p:grpSpPr>
          <a:xfrm>
            <a:off x="4788854" y="3875173"/>
            <a:ext cx="314201" cy="314201"/>
            <a:chOff x="5964175" y="4329750"/>
            <a:chExt cx="421350" cy="421350"/>
          </a:xfrm>
        </p:grpSpPr>
        <p:sp>
          <p:nvSpPr>
            <p:cNvPr id="759" name="Shape 759"/>
            <p:cNvSpPr/>
            <p:nvPr/>
          </p:nvSpPr>
          <p:spPr>
            <a:xfrm>
              <a:off x="5964175" y="4329750"/>
              <a:ext cx="421350" cy="421350"/>
            </a:xfrm>
            <a:custGeom>
              <a:pathLst>
                <a:path extrusionOk="0" fill="none" h="16854" w="16854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6322800" y="4360800"/>
              <a:ext cx="31675" cy="30475"/>
            </a:xfrm>
            <a:custGeom>
              <a:pathLst>
                <a:path extrusionOk="0" fill="none" h="1219" w="1267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" name="Shape 761"/>
          <p:cNvGrpSpPr/>
          <p:nvPr/>
        </p:nvGrpSpPr>
        <p:grpSpPr>
          <a:xfrm>
            <a:off x="1271871" y="4376433"/>
            <a:ext cx="330569" cy="319663"/>
            <a:chOff x="1247825" y="5001950"/>
            <a:chExt cx="443300" cy="428675"/>
          </a:xfrm>
        </p:grpSpPr>
        <p:sp>
          <p:nvSpPr>
            <p:cNvPr id="762" name="Shape 762"/>
            <p:cNvSpPr/>
            <p:nvPr/>
          </p:nvSpPr>
          <p:spPr>
            <a:xfrm>
              <a:off x="1247825" y="5168175"/>
              <a:ext cx="373875" cy="221650"/>
            </a:xfrm>
            <a:custGeom>
              <a:pathLst>
                <a:path extrusionOk="0" fill="none" h="8866" w="14955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1275850" y="5209575"/>
              <a:ext cx="60900" cy="87075"/>
            </a:xfrm>
            <a:custGeom>
              <a:pathLst>
                <a:path extrusionOk="0" fill="none" h="3483" w="2436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1247825" y="5391625"/>
              <a:ext cx="443300" cy="39000"/>
            </a:xfrm>
            <a:custGeom>
              <a:pathLst>
                <a:path extrusionOk="0" fill="none" h="1560" w="17732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1454850" y="5001950"/>
              <a:ext cx="17075" cy="114475"/>
            </a:xfrm>
            <a:custGeom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1411025" y="5001950"/>
              <a:ext cx="17075" cy="114475"/>
            </a:xfrm>
            <a:custGeom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1498700" y="5001950"/>
              <a:ext cx="16450" cy="114475"/>
            </a:xfrm>
            <a:custGeom>
              <a:pathLst>
                <a:path extrusionOk="0" fill="none" h="4579" w="658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" name="Shape 768"/>
          <p:cNvGrpSpPr/>
          <p:nvPr/>
        </p:nvGrpSpPr>
        <p:grpSpPr>
          <a:xfrm>
            <a:off x="1802642" y="4360531"/>
            <a:ext cx="271547" cy="346005"/>
            <a:chOff x="1959600" y="4980625"/>
            <a:chExt cx="364150" cy="464000"/>
          </a:xfrm>
        </p:grpSpPr>
        <p:sp>
          <p:nvSpPr>
            <p:cNvPr id="769" name="Shape 769"/>
            <p:cNvSpPr/>
            <p:nvPr/>
          </p:nvSpPr>
          <p:spPr>
            <a:xfrm>
              <a:off x="1959600" y="4980625"/>
              <a:ext cx="364150" cy="239325"/>
            </a:xfrm>
            <a:custGeom>
              <a:pathLst>
                <a:path extrusionOk="0" fill="none" h="9573" w="14566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2053375" y="5121275"/>
              <a:ext cx="176600" cy="25"/>
            </a:xfrm>
            <a:custGeom>
              <a:pathLst>
                <a:path extrusionOk="0" fill="none" h="1" w="7064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2104525" y="5121275"/>
              <a:ext cx="74300" cy="323350"/>
            </a:xfrm>
            <a:custGeom>
              <a:pathLst>
                <a:path extrusionOk="0" fill="none" h="12934" w="2972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2166625" y="5023850"/>
              <a:ext cx="85275" cy="85275"/>
            </a:xfrm>
            <a:custGeom>
              <a:pathLst>
                <a:path extrusionOk="0" fill="none" h="3411" w="3411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2031450" y="5023850"/>
              <a:ext cx="85275" cy="85275"/>
            </a:xfrm>
            <a:custGeom>
              <a:pathLst>
                <a:path extrusionOk="0" fill="none" h="3411" w="3411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1979100" y="5219925"/>
              <a:ext cx="125450" cy="224700"/>
            </a:xfrm>
            <a:custGeom>
              <a:pathLst>
                <a:path extrusionOk="0" fill="none" h="8988" w="5018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2178800" y="5219925"/>
              <a:ext cx="125450" cy="224700"/>
            </a:xfrm>
            <a:custGeom>
              <a:pathLst>
                <a:path extrusionOk="0" fill="none" h="8988" w="5018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" name="Shape 776"/>
          <p:cNvGrpSpPr/>
          <p:nvPr/>
        </p:nvGrpSpPr>
        <p:grpSpPr>
          <a:xfrm>
            <a:off x="2283935" y="4373711"/>
            <a:ext cx="311479" cy="320110"/>
            <a:chOff x="2605025" y="4998300"/>
            <a:chExt cx="417700" cy="429275"/>
          </a:xfrm>
        </p:grpSpPr>
        <p:sp>
          <p:nvSpPr>
            <p:cNvPr id="777" name="Shape 777"/>
            <p:cNvSpPr/>
            <p:nvPr/>
          </p:nvSpPr>
          <p:spPr>
            <a:xfrm>
              <a:off x="2819350" y="5216875"/>
              <a:ext cx="202150" cy="210700"/>
            </a:xfrm>
            <a:custGeom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2606225" y="4998300"/>
              <a:ext cx="203400" cy="207650"/>
            </a:xfrm>
            <a:custGeom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2605025" y="5003775"/>
              <a:ext cx="417700" cy="417700"/>
            </a:xfrm>
            <a:custGeom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" name="Shape 780"/>
          <p:cNvGrpSpPr/>
          <p:nvPr/>
        </p:nvGrpSpPr>
        <p:grpSpPr>
          <a:xfrm>
            <a:off x="2754770" y="4376433"/>
            <a:ext cx="372328" cy="310118"/>
            <a:chOff x="3236425" y="5001950"/>
            <a:chExt cx="499300" cy="415875"/>
          </a:xfrm>
        </p:grpSpPr>
        <p:sp>
          <p:nvSpPr>
            <p:cNvPr id="781" name="Shape 781"/>
            <p:cNvSpPr/>
            <p:nvPr/>
          </p:nvSpPr>
          <p:spPr>
            <a:xfrm>
              <a:off x="3236425" y="5309425"/>
              <a:ext cx="499300" cy="108400"/>
            </a:xfrm>
            <a:custGeom>
              <a:pathLst>
                <a:path extrusionOk="0" fill="none" h="4336" w="19972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3294875" y="5330725"/>
              <a:ext cx="382400" cy="25"/>
            </a:xfrm>
            <a:custGeom>
              <a:pathLst>
                <a:path extrusionOk="0" fill="none" h="1" w="15296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3280250" y="5162675"/>
              <a:ext cx="411625" cy="140075"/>
            </a:xfrm>
            <a:custGeom>
              <a:pathLst>
                <a:path extrusionOk="0" fill="none" h="5603" w="16465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3471450" y="5001950"/>
              <a:ext cx="17075" cy="114475"/>
            </a:xfrm>
            <a:custGeom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3427600" y="5001950"/>
              <a:ext cx="17075" cy="114475"/>
            </a:xfrm>
            <a:custGeom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3515275" y="5001950"/>
              <a:ext cx="16475" cy="114475"/>
            </a:xfrm>
            <a:custGeom>
              <a:pathLst>
                <a:path extrusionOk="0" fill="none" h="4579" w="659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" name="Shape 787"/>
          <p:cNvGrpSpPr/>
          <p:nvPr/>
        </p:nvGrpSpPr>
        <p:grpSpPr>
          <a:xfrm>
            <a:off x="3300511" y="4360531"/>
            <a:ext cx="283347" cy="337373"/>
            <a:chOff x="3968275" y="4980625"/>
            <a:chExt cx="379975" cy="452425"/>
          </a:xfrm>
        </p:grpSpPr>
        <p:sp>
          <p:nvSpPr>
            <p:cNvPr id="788" name="Shape 788"/>
            <p:cNvSpPr/>
            <p:nvPr/>
          </p:nvSpPr>
          <p:spPr>
            <a:xfrm>
              <a:off x="4168000" y="4980625"/>
              <a:ext cx="85875" cy="102325"/>
            </a:xfrm>
            <a:custGeom>
              <a:pathLst>
                <a:path extrusionOk="0" fill="none" h="4093" w="3435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3968275" y="5043350"/>
              <a:ext cx="379975" cy="389700"/>
            </a:xfrm>
            <a:custGeom>
              <a:pathLst>
                <a:path extrusionOk="0" fill="none" h="15588" w="15199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4031000" y="5150500"/>
              <a:ext cx="54200" cy="61525"/>
            </a:xfrm>
            <a:custGeom>
              <a:pathLst>
                <a:path extrusionOk="0" fill="none" h="2461" w="2168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" name="Shape 791"/>
          <p:cNvGrpSpPr/>
          <p:nvPr/>
        </p:nvGrpSpPr>
        <p:grpSpPr>
          <a:xfrm>
            <a:off x="4769316" y="4435902"/>
            <a:ext cx="358719" cy="195262"/>
            <a:chOff x="5937975" y="5081700"/>
            <a:chExt cx="481050" cy="261850"/>
          </a:xfrm>
        </p:grpSpPr>
        <p:sp>
          <p:nvSpPr>
            <p:cNvPr id="792" name="Shape 792"/>
            <p:cNvSpPr/>
            <p:nvPr/>
          </p:nvSpPr>
          <p:spPr>
            <a:xfrm>
              <a:off x="6104200" y="5081700"/>
              <a:ext cx="314825" cy="215575"/>
            </a:xfrm>
            <a:custGeom>
              <a:pathLst>
                <a:path extrusionOk="0" fill="none" h="8623" w="12593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5937975" y="5210175"/>
              <a:ext cx="333700" cy="133375"/>
            </a:xfrm>
            <a:custGeom>
              <a:pathLst>
                <a:path extrusionOk="0" fill="none" h="5335" w="13348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6352025" y="5109100"/>
              <a:ext cx="19500" cy="18900"/>
            </a:xfrm>
            <a:custGeom>
              <a:pathLst>
                <a:path extrusionOk="0" h="756" w="78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" name="Shape 795"/>
          <p:cNvGrpSpPr/>
          <p:nvPr/>
        </p:nvGrpSpPr>
        <p:grpSpPr>
          <a:xfrm>
            <a:off x="5317797" y="4398226"/>
            <a:ext cx="257453" cy="296043"/>
            <a:chOff x="6673500" y="5031175"/>
            <a:chExt cx="345250" cy="397000"/>
          </a:xfrm>
        </p:grpSpPr>
        <p:sp>
          <p:nvSpPr>
            <p:cNvPr id="796" name="Shape 796"/>
            <p:cNvSpPr/>
            <p:nvPr/>
          </p:nvSpPr>
          <p:spPr>
            <a:xfrm>
              <a:off x="6731950" y="5031175"/>
              <a:ext cx="105375" cy="147375"/>
            </a:xfrm>
            <a:custGeom>
              <a:pathLst>
                <a:path extrusionOk="0" fill="none" h="5895" w="4215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6673500" y="5146850"/>
              <a:ext cx="84050" cy="116925"/>
            </a:xfrm>
            <a:custGeom>
              <a:pathLst>
                <a:path extrusionOk="0" fill="none" h="4677" w="3362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6859225" y="5033600"/>
              <a:ext cx="105350" cy="144950"/>
            </a:xfrm>
            <a:custGeom>
              <a:pathLst>
                <a:path extrusionOk="0" fill="none" h="5798" w="4214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6931675" y="5150500"/>
              <a:ext cx="87075" cy="115725"/>
            </a:xfrm>
            <a:custGeom>
              <a:pathLst>
                <a:path extrusionOk="0" fill="none" h="4629" w="3483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6715525" y="5180350"/>
              <a:ext cx="263050" cy="247825"/>
            </a:xfrm>
            <a:custGeom>
              <a:pathLst>
                <a:path extrusionOk="0" fill="none" h="9913" w="10522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" name="Shape 801"/>
          <p:cNvGrpSpPr/>
          <p:nvPr/>
        </p:nvGrpSpPr>
        <p:grpSpPr>
          <a:xfrm>
            <a:off x="3270105" y="871251"/>
            <a:ext cx="344178" cy="306949"/>
            <a:chOff x="3927500" y="301425"/>
            <a:chExt cx="461550" cy="411625"/>
          </a:xfrm>
        </p:grpSpPr>
        <p:sp>
          <p:nvSpPr>
            <p:cNvPr id="802" name="Shape 802"/>
            <p:cNvSpPr/>
            <p:nvPr/>
          </p:nvSpPr>
          <p:spPr>
            <a:xfrm>
              <a:off x="4080925" y="302050"/>
              <a:ext cx="154075" cy="411000"/>
            </a:xfrm>
            <a:custGeom>
              <a:pathLst>
                <a:path extrusionOk="0" fill="none" h="16440" w="6163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3927500" y="301425"/>
              <a:ext cx="153450" cy="406150"/>
            </a:xfrm>
            <a:custGeom>
              <a:pathLst>
                <a:path extrusionOk="0" fill="none" h="16246" w="6138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4234975" y="306925"/>
              <a:ext cx="154075" cy="405525"/>
            </a:xfrm>
            <a:custGeom>
              <a:pathLst>
                <a:path extrusionOk="0" fill="none" h="16221" w="6163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4295850" y="442075"/>
              <a:ext cx="46300" cy="26225"/>
            </a:xfrm>
            <a:custGeom>
              <a:pathLst>
                <a:path extrusionOk="0" fill="none" h="1049" w="1852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4296475" y="415900"/>
              <a:ext cx="45075" cy="78575"/>
            </a:xfrm>
            <a:custGeom>
              <a:pathLst>
                <a:path extrusionOk="0" fill="none" h="3143" w="1803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3968275" y="590050"/>
              <a:ext cx="25" cy="6100"/>
            </a:xfrm>
            <a:custGeom>
              <a:pathLst>
                <a:path extrusionOk="0" fill="none" h="244" w="1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3970725" y="558375"/>
              <a:ext cx="1850" cy="12200"/>
            </a:xfrm>
            <a:custGeom>
              <a:pathLst>
                <a:path extrusionOk="0" fill="none" h="488" w="74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3976200" y="527325"/>
              <a:ext cx="3675" cy="12200"/>
            </a:xfrm>
            <a:custGeom>
              <a:pathLst>
                <a:path extrusionOk="0" fill="none" h="488" w="147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3985950" y="498100"/>
              <a:ext cx="4875" cy="10975"/>
            </a:xfrm>
            <a:custGeom>
              <a:pathLst>
                <a:path extrusionOk="0" fill="none" h="439" w="195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4000550" y="471300"/>
              <a:ext cx="7325" cy="9775"/>
            </a:xfrm>
            <a:custGeom>
              <a:pathLst>
                <a:path extrusionOk="0" fill="none" h="391" w="293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4021250" y="450600"/>
              <a:ext cx="10375" cy="6725"/>
            </a:xfrm>
            <a:custGeom>
              <a:pathLst>
                <a:path extrusionOk="0" fill="none" h="269" w="415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4049250" y="440250"/>
              <a:ext cx="11600" cy="2475"/>
            </a:xfrm>
            <a:custGeom>
              <a:pathLst>
                <a:path extrusionOk="0" fill="none" h="99" w="464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4080325" y="439650"/>
              <a:ext cx="12200" cy="1850"/>
            </a:xfrm>
            <a:custGeom>
              <a:pathLst>
                <a:path extrusionOk="0" fill="none" h="74" w="488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4110150" y="450000"/>
              <a:ext cx="9150" cy="7950"/>
            </a:xfrm>
            <a:custGeom>
              <a:pathLst>
                <a:path extrusionOk="0" fill="none" h="318" w="366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4130250" y="473750"/>
              <a:ext cx="4900" cy="10975"/>
            </a:xfrm>
            <a:custGeom>
              <a:pathLst>
                <a:path extrusionOk="0" fill="none" h="439" w="196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4141800" y="502975"/>
              <a:ext cx="3700" cy="11600"/>
            </a:xfrm>
            <a:custGeom>
              <a:pathLst>
                <a:path extrusionOk="0" fill="none" h="464" w="148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4150950" y="533425"/>
              <a:ext cx="3675" cy="11575"/>
            </a:xfrm>
            <a:custGeom>
              <a:pathLst>
                <a:path extrusionOk="0" fill="none" h="463" w="147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4160675" y="563850"/>
              <a:ext cx="4900" cy="11000"/>
            </a:xfrm>
            <a:custGeom>
              <a:pathLst>
                <a:path extrusionOk="0" fill="none" h="440" w="196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4175300" y="591875"/>
              <a:ext cx="7325" cy="9150"/>
            </a:xfrm>
            <a:custGeom>
              <a:pathLst>
                <a:path extrusionOk="0" fill="none" h="366" w="293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4198425" y="613175"/>
              <a:ext cx="11000" cy="4900"/>
            </a:xfrm>
            <a:custGeom>
              <a:pathLst>
                <a:path extrusionOk="0" fill="none" h="196" w="44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4228275" y="621100"/>
              <a:ext cx="12200" cy="625"/>
            </a:xfrm>
            <a:custGeom>
              <a:pathLst>
                <a:path extrusionOk="0" fill="none" h="25" w="488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4259925" y="616225"/>
              <a:ext cx="11600" cy="3075"/>
            </a:xfrm>
            <a:custGeom>
              <a:pathLst>
                <a:path extrusionOk="0" fill="none" h="123" w="464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4289775" y="602225"/>
              <a:ext cx="10375" cy="6725"/>
            </a:xfrm>
            <a:custGeom>
              <a:pathLst>
                <a:path extrusionOk="0" fill="none" h="269" w="415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4313525" y="577875"/>
              <a:ext cx="6100" cy="10375"/>
            </a:xfrm>
            <a:custGeom>
              <a:pathLst>
                <a:path extrusionOk="0" fill="none" h="415" w="244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4326300" y="547425"/>
              <a:ext cx="2450" cy="12200"/>
            </a:xfrm>
            <a:custGeom>
              <a:pathLst>
                <a:path extrusionOk="0" fill="none" h="488" w="98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4329350" y="515750"/>
              <a:ext cx="625" cy="12200"/>
            </a:xfrm>
            <a:custGeom>
              <a:pathLst>
                <a:path extrusionOk="0" fill="none" h="488" w="25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4325075" y="488975"/>
              <a:ext cx="1250" cy="6100"/>
            </a:xfrm>
            <a:custGeom>
              <a:pathLst>
                <a:path extrusionOk="0" fill="none" h="244" w="5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Shape 829"/>
          <p:cNvGrpSpPr/>
          <p:nvPr/>
        </p:nvGrpSpPr>
        <p:grpSpPr>
          <a:xfrm>
            <a:off x="5299639" y="877161"/>
            <a:ext cx="295148" cy="295148"/>
            <a:chOff x="6649150" y="309350"/>
            <a:chExt cx="395800" cy="395800"/>
          </a:xfrm>
        </p:grpSpPr>
        <p:sp>
          <p:nvSpPr>
            <p:cNvPr id="830" name="Shape 830"/>
            <p:cNvSpPr/>
            <p:nvPr/>
          </p:nvSpPr>
          <p:spPr>
            <a:xfrm>
              <a:off x="6649150" y="309350"/>
              <a:ext cx="395800" cy="395800"/>
            </a:xfrm>
            <a:custGeom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6673500" y="333700"/>
              <a:ext cx="347100" cy="347100"/>
            </a:xfrm>
            <a:custGeom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6848850" y="397625"/>
              <a:ext cx="54825" cy="169300"/>
            </a:xfrm>
            <a:custGeom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6847025" y="333700"/>
              <a:ext cx="25" cy="29250"/>
            </a:xfrm>
            <a:custGeom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6760575" y="356850"/>
              <a:ext cx="25" cy="25"/>
            </a:xfrm>
            <a:custGeom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6760575" y="356850"/>
              <a:ext cx="14025" cy="24975"/>
            </a:xfrm>
            <a:custGeom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6696650" y="420775"/>
              <a:ext cx="25" cy="25"/>
            </a:xfrm>
            <a:custGeom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6696650" y="420775"/>
              <a:ext cx="24975" cy="14025"/>
            </a:xfrm>
            <a:custGeom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6673500" y="507225"/>
              <a:ext cx="29250" cy="25"/>
            </a:xfrm>
            <a:custGeom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6696650" y="593700"/>
              <a:ext cx="25" cy="25"/>
            </a:xfrm>
            <a:custGeom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6696650" y="579700"/>
              <a:ext cx="24975" cy="14025"/>
            </a:xfrm>
            <a:custGeom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6760575" y="632675"/>
              <a:ext cx="14025" cy="24975"/>
            </a:xfrm>
            <a:custGeom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6760575" y="657625"/>
              <a:ext cx="25" cy="25"/>
            </a:xfrm>
            <a:custGeom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6847025" y="651550"/>
              <a:ext cx="25" cy="29250"/>
            </a:xfrm>
            <a:custGeom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6919500" y="632675"/>
              <a:ext cx="14025" cy="24975"/>
            </a:xfrm>
            <a:custGeom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6933500" y="657625"/>
              <a:ext cx="25" cy="25"/>
            </a:xfrm>
            <a:custGeom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6972475" y="579700"/>
              <a:ext cx="24975" cy="14025"/>
            </a:xfrm>
            <a:custGeom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6997425" y="593700"/>
              <a:ext cx="25" cy="25"/>
            </a:xfrm>
            <a:custGeom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6991350" y="507225"/>
              <a:ext cx="29250" cy="25"/>
            </a:xfrm>
            <a:custGeom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6972475" y="420775"/>
              <a:ext cx="24975" cy="14025"/>
            </a:xfrm>
            <a:custGeom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6997425" y="420775"/>
              <a:ext cx="25" cy="25"/>
            </a:xfrm>
            <a:custGeom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6919500" y="356850"/>
              <a:ext cx="14025" cy="24975"/>
            </a:xfrm>
            <a:custGeom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6933500" y="356850"/>
              <a:ext cx="25" cy="25"/>
            </a:xfrm>
            <a:custGeom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" name="Shape 853"/>
          <p:cNvGrpSpPr/>
          <p:nvPr/>
        </p:nvGrpSpPr>
        <p:grpSpPr>
          <a:xfrm>
            <a:off x="4796106" y="883966"/>
            <a:ext cx="299697" cy="283795"/>
            <a:chOff x="5973900" y="318475"/>
            <a:chExt cx="401900" cy="380575"/>
          </a:xfrm>
        </p:grpSpPr>
        <p:sp>
          <p:nvSpPr>
            <p:cNvPr id="854" name="Shape 854"/>
            <p:cNvSpPr/>
            <p:nvPr/>
          </p:nvSpPr>
          <p:spPr>
            <a:xfrm>
              <a:off x="5973900" y="337975"/>
              <a:ext cx="401900" cy="67000"/>
            </a:xfrm>
            <a:custGeom>
              <a:pathLst>
                <a:path extrusionOk="0" fill="none" h="2680" w="16076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6024450" y="348325"/>
              <a:ext cx="45075" cy="45075"/>
            </a:xfrm>
            <a:custGeom>
              <a:pathLst>
                <a:path extrusionOk="0" fill="none" h="1803" w="1803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6280175" y="348325"/>
              <a:ext cx="45075" cy="45075"/>
            </a:xfrm>
            <a:custGeom>
              <a:pathLst>
                <a:path extrusionOk="0" fill="none" h="1803" w="1803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5973900" y="667375"/>
              <a:ext cx="401900" cy="31675"/>
            </a:xfrm>
            <a:custGeom>
              <a:pathLst>
                <a:path extrusionOk="0" fill="none" h="1267" w="1607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6302700" y="318475"/>
              <a:ext cx="28650" cy="63350"/>
            </a:xfrm>
            <a:custGeom>
              <a:pathLst>
                <a:path extrusionOk="0" fill="none" h="2534" w="1146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6046975" y="318475"/>
              <a:ext cx="28650" cy="63350"/>
            </a:xfrm>
            <a:custGeom>
              <a:pathLst>
                <a:path extrusionOk="0" fill="none" h="2534" w="1146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5973900" y="407375"/>
              <a:ext cx="401900" cy="272200"/>
            </a:xfrm>
            <a:custGeom>
              <a:pathLst>
                <a:path extrusionOk="0" fill="none" h="10888" w="16076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6024450" y="456100"/>
              <a:ext cx="300800" cy="175375"/>
            </a:xfrm>
            <a:custGeom>
              <a:pathLst>
                <a:path extrusionOk="0" fill="none" h="7015" w="12032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6024450" y="573000"/>
              <a:ext cx="300800" cy="25"/>
            </a:xfrm>
            <a:custGeom>
              <a:pathLst>
                <a:path extrusionOk="0" fill="none" h="1" w="12032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6024450" y="514550"/>
              <a:ext cx="300800" cy="25"/>
            </a:xfrm>
            <a:custGeom>
              <a:pathLst>
                <a:path extrusionOk="0" fill="none" h="1" w="12032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6264950" y="456100"/>
              <a:ext cx="25" cy="175375"/>
            </a:xfrm>
            <a:custGeom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6204675" y="456100"/>
              <a:ext cx="25" cy="175375"/>
            </a:xfrm>
            <a:custGeom>
              <a:pathLst>
                <a:path extrusionOk="0" fill="none" h="7015" w="1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6145000" y="456100"/>
              <a:ext cx="25" cy="175375"/>
            </a:xfrm>
            <a:custGeom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6084725" y="456100"/>
              <a:ext cx="25" cy="175375"/>
            </a:xfrm>
            <a:custGeom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" name="Shape 868"/>
          <p:cNvGrpSpPr/>
          <p:nvPr/>
        </p:nvGrpSpPr>
        <p:grpSpPr>
          <a:xfrm>
            <a:off x="1287326" y="1339365"/>
            <a:ext cx="304208" cy="370967"/>
            <a:chOff x="1268550" y="929175"/>
            <a:chExt cx="407950" cy="497475"/>
          </a:xfrm>
        </p:grpSpPr>
        <p:sp>
          <p:nvSpPr>
            <p:cNvPr id="869" name="Shape 869"/>
            <p:cNvSpPr/>
            <p:nvPr/>
          </p:nvSpPr>
          <p:spPr>
            <a:xfrm>
              <a:off x="1268550" y="953550"/>
              <a:ext cx="387250" cy="473100"/>
            </a:xfrm>
            <a:custGeom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1298975" y="929175"/>
              <a:ext cx="377525" cy="462775"/>
            </a:xfrm>
            <a:custGeom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1592450" y="929175"/>
              <a:ext cx="84050" cy="84050"/>
            </a:xfrm>
            <a:custGeom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" name="Shape 872"/>
          <p:cNvGrpSpPr/>
          <p:nvPr/>
        </p:nvGrpSpPr>
        <p:grpSpPr>
          <a:xfrm>
            <a:off x="5267407" y="1353440"/>
            <a:ext cx="359614" cy="345091"/>
            <a:chOff x="6605925" y="948050"/>
            <a:chExt cx="482250" cy="462775"/>
          </a:xfrm>
        </p:grpSpPr>
        <p:sp>
          <p:nvSpPr>
            <p:cNvPr id="873" name="Shape 873"/>
            <p:cNvSpPr/>
            <p:nvPr/>
          </p:nvSpPr>
          <p:spPr>
            <a:xfrm>
              <a:off x="6847025" y="1209875"/>
              <a:ext cx="60325" cy="200950"/>
            </a:xfrm>
            <a:custGeom>
              <a:pathLst>
                <a:path extrusionOk="0" fill="none" h="8038" w="2413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6605925" y="971800"/>
              <a:ext cx="482250" cy="228350"/>
            </a:xfrm>
            <a:custGeom>
              <a:pathLst>
                <a:path extrusionOk="0" fill="none" h="9134" w="1929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6847025" y="948050"/>
              <a:ext cx="25" cy="23775"/>
            </a:xfrm>
            <a:custGeom>
              <a:pathLst>
                <a:path extrusionOk="0" fill="none" h="951" w="1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6847025" y="1001025"/>
              <a:ext cx="25" cy="183900"/>
            </a:xfrm>
            <a:custGeom>
              <a:pathLst>
                <a:path extrusionOk="0" fill="none" h="7356" w="1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6872000" y="994325"/>
              <a:ext cx="85275" cy="190600"/>
            </a:xfrm>
            <a:custGeom>
              <a:pathLst>
                <a:path extrusionOk="0" fill="none" h="7624" w="3411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6736825" y="994325"/>
              <a:ext cx="85275" cy="190600"/>
            </a:xfrm>
            <a:custGeom>
              <a:pathLst>
                <a:path extrusionOk="0" fill="none" h="7624" w="3411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" name="Shape 879"/>
          <p:cNvGrpSpPr/>
          <p:nvPr/>
        </p:nvGrpSpPr>
        <p:grpSpPr>
          <a:xfrm>
            <a:off x="5351410" y="2375477"/>
            <a:ext cx="191608" cy="303780"/>
            <a:chOff x="6718575" y="2318625"/>
            <a:chExt cx="256950" cy="407375"/>
          </a:xfrm>
        </p:grpSpPr>
        <p:sp>
          <p:nvSpPr>
            <p:cNvPr id="880" name="Shape 880"/>
            <p:cNvSpPr/>
            <p:nvPr/>
          </p:nvSpPr>
          <p:spPr>
            <a:xfrm>
              <a:off x="6795900" y="2673600"/>
              <a:ext cx="102300" cy="22550"/>
            </a:xfrm>
            <a:custGeom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6795900" y="2650475"/>
              <a:ext cx="102300" cy="22550"/>
            </a:xfrm>
            <a:custGeom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6795900" y="2696125"/>
              <a:ext cx="102300" cy="29875"/>
            </a:xfrm>
            <a:custGeom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6784925" y="2459275"/>
              <a:ext cx="35350" cy="166875"/>
            </a:xfrm>
            <a:custGeom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6718575" y="2318625"/>
              <a:ext cx="256950" cy="307525"/>
            </a:xfrm>
            <a:custGeom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6873825" y="2459275"/>
              <a:ext cx="35350" cy="166875"/>
            </a:xfrm>
            <a:custGeom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6801975" y="2453200"/>
              <a:ext cx="90150" cy="19500"/>
            </a:xfrm>
            <a:custGeom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6795900" y="2628550"/>
              <a:ext cx="102300" cy="25"/>
            </a:xfrm>
            <a:custGeom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" name="Shape 888"/>
          <p:cNvGrpSpPr/>
          <p:nvPr/>
        </p:nvGrpSpPr>
        <p:grpSpPr>
          <a:xfrm>
            <a:off x="2779733" y="2931676"/>
            <a:ext cx="322385" cy="196175"/>
            <a:chOff x="3269900" y="3064500"/>
            <a:chExt cx="432325" cy="263075"/>
          </a:xfrm>
        </p:grpSpPr>
        <p:sp>
          <p:nvSpPr>
            <p:cNvPr id="889" name="Shape 889"/>
            <p:cNvSpPr/>
            <p:nvPr/>
          </p:nvSpPr>
          <p:spPr>
            <a:xfrm>
              <a:off x="3269900" y="3064500"/>
              <a:ext cx="432325" cy="263075"/>
            </a:xfrm>
            <a:custGeom>
              <a:pathLst>
                <a:path extrusionOk="0" fill="none" h="10523" w="17293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3445875" y="3155825"/>
              <a:ext cx="80400" cy="80400"/>
            </a:xfrm>
            <a:custGeom>
              <a:pathLst>
                <a:path extrusionOk="0" fill="none" h="3216" w="3216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3381925" y="3091900"/>
              <a:ext cx="208275" cy="208275"/>
            </a:xfrm>
            <a:custGeom>
              <a:pathLst>
                <a:path extrusionOk="0" fill="none" h="8331" w="8331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2" name="Shape 892"/>
          <p:cNvGrpSpPr/>
          <p:nvPr/>
        </p:nvGrpSpPr>
        <p:grpSpPr>
          <a:xfrm>
            <a:off x="5329598" y="2871741"/>
            <a:ext cx="235212" cy="330569"/>
            <a:chOff x="6689325" y="2984125"/>
            <a:chExt cx="315425" cy="443300"/>
          </a:xfrm>
        </p:grpSpPr>
        <p:sp>
          <p:nvSpPr>
            <p:cNvPr id="893" name="Shape 893"/>
            <p:cNvSpPr/>
            <p:nvPr/>
          </p:nvSpPr>
          <p:spPr>
            <a:xfrm>
              <a:off x="6689325" y="2984125"/>
              <a:ext cx="315425" cy="77975"/>
            </a:xfrm>
            <a:custGeom>
              <a:pathLst>
                <a:path extrusionOk="0" fill="none" h="3119" w="12617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6702125" y="3069375"/>
              <a:ext cx="289850" cy="358050"/>
            </a:xfrm>
            <a:custGeom>
              <a:pathLst>
                <a:path extrusionOk="0" fill="none" h="14322" w="11594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6761175" y="3117475"/>
              <a:ext cx="25" cy="261850"/>
            </a:xfrm>
            <a:custGeom>
              <a:pathLst>
                <a:path extrusionOk="0" fill="none" h="10474" w="1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6847025" y="3117475"/>
              <a:ext cx="25" cy="261850"/>
            </a:xfrm>
            <a:custGeom>
              <a:pathLst>
                <a:path extrusionOk="0" fill="none" h="10474" w="1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6932875" y="3117475"/>
              <a:ext cx="25" cy="261850"/>
            </a:xfrm>
            <a:custGeom>
              <a:pathLst>
                <a:path extrusionOk="0" fill="none" h="10474" w="1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Shape 898"/>
          <p:cNvGrpSpPr/>
          <p:nvPr/>
        </p:nvGrpSpPr>
        <p:grpSpPr>
          <a:xfrm>
            <a:off x="1823988" y="3842940"/>
            <a:ext cx="227494" cy="367779"/>
            <a:chOff x="1988225" y="4286525"/>
            <a:chExt cx="305075" cy="493200"/>
          </a:xfrm>
        </p:grpSpPr>
        <p:sp>
          <p:nvSpPr>
            <p:cNvPr id="899" name="Shape 899"/>
            <p:cNvSpPr/>
            <p:nvPr/>
          </p:nvSpPr>
          <p:spPr>
            <a:xfrm>
              <a:off x="2178800" y="4519725"/>
              <a:ext cx="114500" cy="114475"/>
            </a:xfrm>
            <a:custGeom>
              <a:pathLst>
                <a:path extrusionOk="0" fill="none" h="4579" w="458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1988225" y="4539200"/>
              <a:ext cx="156500" cy="156500"/>
            </a:xfrm>
            <a:custGeom>
              <a:pathLst>
                <a:path extrusionOk="0" fill="none" h="6260" w="626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2042425" y="4286525"/>
              <a:ext cx="239300" cy="236250"/>
            </a:xfrm>
            <a:custGeom>
              <a:pathLst>
                <a:path extrusionOk="0" fill="none" h="9450" w="9572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2161750" y="4522750"/>
              <a:ext cx="25" cy="256975"/>
            </a:xfrm>
            <a:custGeom>
              <a:pathLst>
                <a:path extrusionOk="0" fill="none" h="10279" w="1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2133750" y="4377850"/>
              <a:ext cx="56050" cy="56025"/>
            </a:xfrm>
            <a:custGeom>
              <a:pathLst>
                <a:path extrusionOk="0" fill="none" h="2241" w="2242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2038150" y="4589125"/>
              <a:ext cx="87100" cy="87100"/>
            </a:xfrm>
            <a:custGeom>
              <a:pathLst>
                <a:path extrusionOk="0" fill="none" h="3484" w="3484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2194025" y="4564150"/>
              <a:ext cx="54825" cy="54825"/>
            </a:xfrm>
            <a:custGeom>
              <a:pathLst>
                <a:path extrusionOk="0" fill="none" h="2193" w="2193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" name="Shape 906"/>
          <p:cNvGrpSpPr/>
          <p:nvPr/>
        </p:nvGrpSpPr>
        <p:grpSpPr>
          <a:xfrm>
            <a:off x="2306623" y="3868816"/>
            <a:ext cx="274716" cy="347813"/>
            <a:chOff x="2635450" y="4321225"/>
            <a:chExt cx="368400" cy="466425"/>
          </a:xfrm>
        </p:grpSpPr>
        <p:sp>
          <p:nvSpPr>
            <p:cNvPr id="907" name="Shape 907"/>
            <p:cNvSpPr/>
            <p:nvPr/>
          </p:nvSpPr>
          <p:spPr>
            <a:xfrm>
              <a:off x="2635450" y="4653050"/>
              <a:ext cx="368400" cy="134600"/>
            </a:xfrm>
            <a:custGeom>
              <a:pathLst>
                <a:path extrusionOk="0" fill="none" h="5384" w="14736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2819350" y="4321225"/>
              <a:ext cx="25" cy="347075"/>
            </a:xfrm>
            <a:custGeom>
              <a:pathLst>
                <a:path extrusionOk="0" fill="none" h="13883" w="1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2835175" y="4328525"/>
              <a:ext cx="114475" cy="114500"/>
            </a:xfrm>
            <a:custGeom>
              <a:pathLst>
                <a:path extrusionOk="0" fill="none" h="4580" w="4579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2850400" y="4372975"/>
              <a:ext cx="54825" cy="54825"/>
            </a:xfrm>
            <a:custGeom>
              <a:pathLst>
                <a:path extrusionOk="0" fill="none" h="2193" w="2193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2646425" y="4429600"/>
              <a:ext cx="156500" cy="156500"/>
            </a:xfrm>
            <a:custGeom>
              <a:pathLst>
                <a:path extrusionOk="0" fill="none" h="6260" w="626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2696350" y="4479525"/>
              <a:ext cx="87100" cy="87100"/>
            </a:xfrm>
            <a:custGeom>
              <a:pathLst>
                <a:path extrusionOk="0" fill="none" h="3484" w="3484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" name="Shape 913"/>
          <p:cNvGrpSpPr/>
          <p:nvPr/>
        </p:nvGrpSpPr>
        <p:grpSpPr>
          <a:xfrm>
            <a:off x="5295109" y="3860185"/>
            <a:ext cx="304208" cy="340543"/>
            <a:chOff x="6643075" y="4309650"/>
            <a:chExt cx="407950" cy="456675"/>
          </a:xfrm>
        </p:grpSpPr>
        <p:sp>
          <p:nvSpPr>
            <p:cNvPr id="914" name="Shape 914"/>
            <p:cNvSpPr/>
            <p:nvPr/>
          </p:nvSpPr>
          <p:spPr>
            <a:xfrm>
              <a:off x="6643075" y="4698125"/>
              <a:ext cx="407950" cy="14625"/>
            </a:xfrm>
            <a:custGeom>
              <a:pathLst>
                <a:path extrusionOk="0" fill="none" h="585" w="16318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6643075" y="4727350"/>
              <a:ext cx="407950" cy="14625"/>
            </a:xfrm>
            <a:custGeom>
              <a:pathLst>
                <a:path extrusionOk="0" fill="none" h="585" w="16318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6" name="Shape 916"/>
            <p:cNvSpPr/>
            <p:nvPr/>
          </p:nvSpPr>
          <p:spPr>
            <a:xfrm>
              <a:off x="6643075" y="4751700"/>
              <a:ext cx="407950" cy="14625"/>
            </a:xfrm>
            <a:custGeom>
              <a:pathLst>
                <a:path extrusionOk="0" fill="none" h="585" w="16318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7" name="Shape 917"/>
            <p:cNvSpPr/>
            <p:nvPr/>
          </p:nvSpPr>
          <p:spPr>
            <a:xfrm>
              <a:off x="6672900" y="4309650"/>
              <a:ext cx="348900" cy="376300"/>
            </a:xfrm>
            <a:custGeom>
              <a:pathLst>
                <a:path extrusionOk="0" fill="none" h="15052" w="13956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8" name="Shape 918"/>
            <p:cNvSpPr/>
            <p:nvPr/>
          </p:nvSpPr>
          <p:spPr>
            <a:xfrm>
              <a:off x="6805625" y="4452725"/>
              <a:ext cx="15850" cy="28050"/>
            </a:xfrm>
            <a:custGeom>
              <a:pathLst>
                <a:path extrusionOk="0" fill="none" h="1122" w="634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19" name="Shape 919"/>
            <p:cNvSpPr/>
            <p:nvPr/>
          </p:nvSpPr>
          <p:spPr>
            <a:xfrm>
              <a:off x="6872600" y="4452725"/>
              <a:ext cx="15875" cy="28050"/>
            </a:xfrm>
            <a:custGeom>
              <a:pathLst>
                <a:path extrusionOk="0" fill="none" h="1122" w="635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6709425" y="4414975"/>
              <a:ext cx="275250" cy="54825"/>
            </a:xfrm>
            <a:custGeom>
              <a:pathLst>
                <a:path extrusionOk="0" fill="none" h="2193" w="1101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>
              <a:off x="6733175" y="4382725"/>
              <a:ext cx="227750" cy="37150"/>
            </a:xfrm>
            <a:custGeom>
              <a:pathLst>
                <a:path extrusionOk="0" fill="none" h="1486" w="911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>
              <a:off x="6847025" y="4414975"/>
              <a:ext cx="25" cy="145550"/>
            </a:xfrm>
            <a:custGeom>
              <a:pathLst>
                <a:path extrusionOk="0" fill="none" h="5822" w="1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" name="Shape 923"/>
          <p:cNvGrpSpPr/>
          <p:nvPr/>
        </p:nvGrpSpPr>
        <p:grpSpPr>
          <a:xfrm>
            <a:off x="4244008" y="4341012"/>
            <a:ext cx="401392" cy="385042"/>
            <a:chOff x="5233525" y="4954450"/>
            <a:chExt cx="538275" cy="516350"/>
          </a:xfrm>
        </p:grpSpPr>
        <p:sp>
          <p:nvSpPr>
            <p:cNvPr id="924" name="Shape 924"/>
            <p:cNvSpPr/>
            <p:nvPr/>
          </p:nvSpPr>
          <p:spPr>
            <a:xfrm>
              <a:off x="5637825" y="4954450"/>
              <a:ext cx="89525" cy="89525"/>
            </a:xfrm>
            <a:custGeom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5" name="Shape 925"/>
            <p:cNvSpPr/>
            <p:nvPr/>
          </p:nvSpPr>
          <p:spPr>
            <a:xfrm>
              <a:off x="5323025" y="4980625"/>
              <a:ext cx="88925" cy="88925"/>
            </a:xfrm>
            <a:custGeom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6" name="Shape 926"/>
            <p:cNvSpPr/>
            <p:nvPr/>
          </p:nvSpPr>
          <p:spPr>
            <a:xfrm>
              <a:off x="5233525" y="5255225"/>
              <a:ext cx="89525" cy="89525"/>
            </a:xfrm>
            <a:custGeom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7" name="Shape 927"/>
            <p:cNvSpPr/>
            <p:nvPr/>
          </p:nvSpPr>
          <p:spPr>
            <a:xfrm>
              <a:off x="5453325" y="5382475"/>
              <a:ext cx="88925" cy="88325"/>
            </a:xfrm>
            <a:custGeom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8" name="Shape 928"/>
            <p:cNvSpPr/>
            <p:nvPr/>
          </p:nvSpPr>
          <p:spPr>
            <a:xfrm>
              <a:off x="5682875" y="5188875"/>
              <a:ext cx="88925" cy="89525"/>
            </a:xfrm>
            <a:custGeom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29" name="Shape 929"/>
            <p:cNvSpPr/>
            <p:nvPr/>
          </p:nvSpPr>
          <p:spPr>
            <a:xfrm>
              <a:off x="5411925" y="5110925"/>
              <a:ext cx="188775" cy="189400"/>
            </a:xfrm>
            <a:custGeom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0" name="Shape 930"/>
            <p:cNvSpPr/>
            <p:nvPr/>
          </p:nvSpPr>
          <p:spPr>
            <a:xfrm>
              <a:off x="5367475" y="5025075"/>
              <a:ext cx="81600" cy="105975"/>
            </a:xfrm>
            <a:custGeom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1" name="Shape 931"/>
            <p:cNvSpPr/>
            <p:nvPr/>
          </p:nvSpPr>
          <p:spPr>
            <a:xfrm>
              <a:off x="5567800" y="4999500"/>
              <a:ext cx="115100" cy="133975"/>
            </a:xfrm>
            <a:custGeom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2" name="Shape 932"/>
            <p:cNvSpPr/>
            <p:nvPr/>
          </p:nvSpPr>
          <p:spPr>
            <a:xfrm>
              <a:off x="5600075" y="5217475"/>
              <a:ext cx="127275" cy="16475"/>
            </a:xfrm>
            <a:custGeom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5497775" y="5299675"/>
              <a:ext cx="4900" cy="126675"/>
            </a:xfrm>
            <a:custGeom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5277975" y="5241825"/>
              <a:ext cx="141275" cy="58500"/>
            </a:xfrm>
            <a:custGeom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Shape 935"/>
          <p:cNvGrpSpPr/>
          <p:nvPr/>
        </p:nvGrpSpPr>
        <p:grpSpPr>
          <a:xfrm>
            <a:off x="3739113" y="4347817"/>
            <a:ext cx="408662" cy="371433"/>
            <a:chOff x="4556450" y="4963575"/>
            <a:chExt cx="548025" cy="498100"/>
          </a:xfrm>
        </p:grpSpPr>
        <p:sp>
          <p:nvSpPr>
            <p:cNvPr id="936" name="Shape 936"/>
            <p:cNvSpPr/>
            <p:nvPr/>
          </p:nvSpPr>
          <p:spPr>
            <a:xfrm>
              <a:off x="4611850" y="5222350"/>
              <a:ext cx="436600" cy="239325"/>
            </a:xfrm>
            <a:custGeom>
              <a:pathLst>
                <a:path extrusionOk="0" fill="none" h="9573" w="17464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4612475" y="4963575"/>
              <a:ext cx="435975" cy="125450"/>
            </a:xfrm>
            <a:custGeom>
              <a:pathLst>
                <a:path extrusionOk="0" fill="none" h="5018" w="17439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>
              <a:off x="4556450" y="5089000"/>
              <a:ext cx="274025" cy="225925"/>
            </a:xfrm>
            <a:custGeom>
              <a:pathLst>
                <a:path extrusionOk="0" fill="none" h="9037" w="10961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>
              <a:off x="4830450" y="5089000"/>
              <a:ext cx="274025" cy="225925"/>
            </a:xfrm>
            <a:custGeom>
              <a:pathLst>
                <a:path extrusionOk="0" fill="none" h="9037" w="10961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4830450" y="5213225"/>
              <a:ext cx="25" cy="248450"/>
            </a:xfrm>
            <a:custGeom>
              <a:pathLst>
                <a:path extrusionOk="0" fill="none" h="9938" w="1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1" name="Shape 941"/>
          <p:cNvGrpSpPr/>
          <p:nvPr/>
        </p:nvGrpSpPr>
        <p:grpSpPr>
          <a:xfrm>
            <a:off x="737932" y="4428184"/>
            <a:ext cx="395035" cy="218416"/>
            <a:chOff x="531800" y="5071350"/>
            <a:chExt cx="529750" cy="292900"/>
          </a:xfrm>
        </p:grpSpPr>
        <p:sp>
          <p:nvSpPr>
            <p:cNvPr id="942" name="Shape 942"/>
            <p:cNvSpPr/>
            <p:nvPr/>
          </p:nvSpPr>
          <p:spPr>
            <a:xfrm>
              <a:off x="632875" y="5077450"/>
              <a:ext cx="272200" cy="185725"/>
            </a:xfrm>
            <a:custGeom>
              <a:pathLst>
                <a:path extrusionOk="0" fill="none" h="7429" w="10888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3" name="Shape 943"/>
            <p:cNvSpPr/>
            <p:nvPr/>
          </p:nvSpPr>
          <p:spPr>
            <a:xfrm>
              <a:off x="886175" y="5071350"/>
              <a:ext cx="74300" cy="191825"/>
            </a:xfrm>
            <a:custGeom>
              <a:pathLst>
                <a:path extrusionOk="0" fill="none" h="7673" w="2972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4" name="Shape 944"/>
            <p:cNvSpPr/>
            <p:nvPr/>
          </p:nvSpPr>
          <p:spPr>
            <a:xfrm>
              <a:off x="531800" y="5162075"/>
              <a:ext cx="202175" cy="202175"/>
            </a:xfrm>
            <a:custGeom>
              <a:pathLst>
                <a:path extrusionOk="0" fill="none" h="8087" w="8087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5" name="Shape 945"/>
            <p:cNvSpPr/>
            <p:nvPr/>
          </p:nvSpPr>
          <p:spPr>
            <a:xfrm>
              <a:off x="859375" y="5162075"/>
              <a:ext cx="202175" cy="202175"/>
            </a:xfrm>
            <a:custGeom>
              <a:pathLst>
                <a:path extrusionOk="0" fill="none" h="8087" w="8087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6" name="Shape 946"/>
            <p:cNvSpPr/>
            <p:nvPr/>
          </p:nvSpPr>
          <p:spPr>
            <a:xfrm>
              <a:off x="676100" y="5071350"/>
              <a:ext cx="86500" cy="7325"/>
            </a:xfrm>
            <a:custGeom>
              <a:pathLst>
                <a:path extrusionOk="0" fill="none" h="293" w="346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>
              <a:off x="941575" y="5244275"/>
              <a:ext cx="37175" cy="37175"/>
            </a:xfrm>
            <a:custGeom>
              <a:pathLst>
                <a:path extrusionOk="0" fill="none" h="1487" w="1487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8" name="Shape 948"/>
            <p:cNvSpPr/>
            <p:nvPr/>
          </p:nvSpPr>
          <p:spPr>
            <a:xfrm>
              <a:off x="614600" y="5244275"/>
              <a:ext cx="37175" cy="37175"/>
            </a:xfrm>
            <a:custGeom>
              <a:pathLst>
                <a:path extrusionOk="0" fill="none" h="1487" w="1487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cap="rnd" cmpd="sng" w="12175">
              <a:solidFill>
                <a:srgbClr val="11111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9" name="Shape 949"/>
          <p:cNvGrpSpPr/>
          <p:nvPr/>
        </p:nvGrpSpPr>
        <p:grpSpPr>
          <a:xfrm>
            <a:off x="6887019" y="2268450"/>
            <a:ext cx="433992" cy="422729"/>
            <a:chOff x="5916675" y="927975"/>
            <a:chExt cx="516350" cy="502950"/>
          </a:xfrm>
        </p:grpSpPr>
        <p:sp>
          <p:nvSpPr>
            <p:cNvPr id="950" name="Shape 950"/>
            <p:cNvSpPr/>
            <p:nvPr/>
          </p:nvSpPr>
          <p:spPr>
            <a:xfrm>
              <a:off x="5916675" y="927975"/>
              <a:ext cx="516350" cy="502950"/>
            </a:xfrm>
            <a:custGeom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1" name="Shape 951"/>
            <p:cNvSpPr/>
            <p:nvPr/>
          </p:nvSpPr>
          <p:spPr>
            <a:xfrm>
              <a:off x="6006800" y="1011375"/>
              <a:ext cx="336125" cy="336125"/>
            </a:xfrm>
            <a:custGeom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38100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2" name="Shape 952"/>
          <p:cNvGrpSpPr/>
          <p:nvPr/>
        </p:nvGrpSpPr>
        <p:grpSpPr>
          <a:xfrm>
            <a:off x="6003039" y="2974352"/>
            <a:ext cx="1079481" cy="1051467"/>
            <a:chOff x="5916675" y="927975"/>
            <a:chExt cx="516350" cy="502950"/>
          </a:xfrm>
        </p:grpSpPr>
        <p:sp>
          <p:nvSpPr>
            <p:cNvPr id="953" name="Shape 953"/>
            <p:cNvSpPr/>
            <p:nvPr/>
          </p:nvSpPr>
          <p:spPr>
            <a:xfrm>
              <a:off x="5916675" y="927975"/>
              <a:ext cx="516350" cy="502950"/>
            </a:xfrm>
            <a:custGeom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F9900"/>
              </a:solidFill>
              <a:prstDash val="dash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4" name="Shape 954"/>
            <p:cNvSpPr/>
            <p:nvPr/>
          </p:nvSpPr>
          <p:spPr>
            <a:xfrm>
              <a:off x="6006800" y="1011375"/>
              <a:ext cx="336125" cy="336125"/>
            </a:xfrm>
            <a:custGeom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F9900"/>
              </a:solidFill>
              <a:prstDash val="dash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" name="Shape 955"/>
          <p:cNvGrpSpPr/>
          <p:nvPr/>
        </p:nvGrpSpPr>
        <p:grpSpPr>
          <a:xfrm>
            <a:off x="6003182" y="2268450"/>
            <a:ext cx="433992" cy="422729"/>
            <a:chOff x="5916675" y="927975"/>
            <a:chExt cx="516350" cy="502950"/>
          </a:xfrm>
        </p:grpSpPr>
        <p:sp>
          <p:nvSpPr>
            <p:cNvPr id="956" name="Shape 956"/>
            <p:cNvSpPr/>
            <p:nvPr/>
          </p:nvSpPr>
          <p:spPr>
            <a:xfrm>
              <a:off x="5916675" y="927975"/>
              <a:ext cx="516350" cy="502950"/>
            </a:xfrm>
            <a:custGeom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12175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57" name="Shape 957"/>
            <p:cNvSpPr/>
            <p:nvPr/>
          </p:nvSpPr>
          <p:spPr>
            <a:xfrm>
              <a:off x="6006800" y="1011375"/>
              <a:ext cx="336125" cy="336125"/>
            </a:xfrm>
            <a:custGeom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12175">
              <a:solidFill>
                <a:srgbClr val="FF9900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8" name="Shape 958"/>
          <p:cNvSpPr/>
          <p:nvPr/>
        </p:nvSpPr>
        <p:spPr>
          <a:xfrm>
            <a:off x="7079180" y="2504828"/>
            <a:ext cx="402263" cy="227229"/>
          </a:xfrm>
          <a:custGeom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38100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9" name="Shape 959"/>
          <p:cNvSpPr/>
          <p:nvPr/>
        </p:nvSpPr>
        <p:spPr>
          <a:xfrm>
            <a:off x="6195343" y="2504828"/>
            <a:ext cx="402263" cy="227229"/>
          </a:xfrm>
          <a:custGeom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12175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0" name="Shape 960"/>
          <p:cNvSpPr/>
          <p:nvPr/>
        </p:nvSpPr>
        <p:spPr>
          <a:xfrm>
            <a:off x="6480878" y="3562365"/>
            <a:ext cx="1000561" cy="565194"/>
          </a:xfrm>
          <a:custGeom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9525">
            <a:solidFill>
              <a:srgbClr val="6D9EEB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1" name="Shape 961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111111"/>
        </a:solidFill>
      </p:bgPr>
    </p:bg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Shape 966"/>
          <p:cNvSpPr txBox="1"/>
          <p:nvPr/>
        </p:nvSpPr>
        <p:spPr>
          <a:xfrm>
            <a:off x="2163850" y="10666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Now you can use any emoji as an icon!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And of course it resizes without losing quality and you can change the color.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11111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How? Follow Google instructions </a:t>
            </a:r>
            <a:r>
              <a:rPr lang="en" u="sng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  <a:hlinkClick r:id="rId3"/>
              </a:rPr>
              <a:t>https://twitter.com/googledocs/status/730087240156643328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11111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11111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rgbClr val="111111"/>
              </a:solidFill>
              <a:latin typeface="Raleway Light"/>
              <a:ea typeface="Raleway Light"/>
              <a:cs typeface="Raleway Light"/>
              <a:sym typeface="Raleway Light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111111"/>
              </a:solidFill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967" name="Shape 967"/>
          <p:cNvSpPr txBox="1"/>
          <p:nvPr/>
        </p:nvSpPr>
        <p:spPr>
          <a:xfrm>
            <a:off x="808100" y="25266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>
                <a:latin typeface="Raleway Light"/>
                <a:ea typeface="Raleway Light"/>
                <a:cs typeface="Raleway Light"/>
                <a:sym typeface="Raleway Ligh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111111"/>
                </a:highlight>
                <a:latin typeface="Raleway Light"/>
                <a:ea typeface="Raleway Light"/>
                <a:cs typeface="Raleway Light"/>
                <a:sym typeface="Raleway Light"/>
              </a:rPr>
              <a:t> and many more...</a:t>
            </a:r>
          </a:p>
        </p:txBody>
      </p:sp>
      <p:sp>
        <p:nvSpPr>
          <p:cNvPr id="968" name="Shape 968"/>
          <p:cNvSpPr txBox="1"/>
          <p:nvPr/>
        </p:nvSpPr>
        <p:spPr>
          <a:xfrm>
            <a:off x="648975" y="10088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9600">
                <a:solidFill>
                  <a:srgbClr val="F1C232"/>
                </a:solidFill>
              </a:rPr>
              <a:t>😉</a:t>
            </a:r>
          </a:p>
        </p:txBody>
      </p:sp>
      <p:sp>
        <p:nvSpPr>
          <p:cNvPr id="969" name="Shape 969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589350" y="2114875"/>
            <a:ext cx="3393300" cy="676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5200"/>
              <a:t>The Solution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593575" y="2814300"/>
            <a:ext cx="3393300" cy="1257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 simple, effective companion app that advises on the best </a:t>
            </a:r>
            <a:r>
              <a:rPr lang="en"/>
              <a:t>strategies</a:t>
            </a:r>
            <a:r>
              <a:rPr lang="en"/>
              <a:t> and tips to negate jet-lag</a:t>
            </a:r>
          </a:p>
        </p:txBody>
      </p:sp>
      <p:grpSp>
        <p:nvGrpSpPr>
          <p:cNvPr id="121" name="Shape 121"/>
          <p:cNvGrpSpPr/>
          <p:nvPr/>
        </p:nvGrpSpPr>
        <p:grpSpPr>
          <a:xfrm>
            <a:off x="6142233" y="967543"/>
            <a:ext cx="2002423" cy="2047667"/>
            <a:chOff x="6643075" y="3664250"/>
            <a:chExt cx="407950" cy="407975"/>
          </a:xfrm>
        </p:grpSpPr>
        <p:sp>
          <p:nvSpPr>
            <p:cNvPr id="122" name="Shape 122"/>
            <p:cNvSpPr/>
            <p:nvPr/>
          </p:nvSpPr>
          <p:spPr>
            <a:xfrm>
              <a:off x="6794075" y="3815250"/>
              <a:ext cx="211300" cy="211300"/>
            </a:xfrm>
            <a:custGeom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6643075" y="3664250"/>
              <a:ext cx="407950" cy="407975"/>
            </a:xfrm>
            <a:custGeom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Shape 124"/>
          <p:cNvGrpSpPr/>
          <p:nvPr/>
        </p:nvGrpSpPr>
        <p:grpSpPr>
          <a:xfrm rot="-600404">
            <a:off x="6024644" y="3282012"/>
            <a:ext cx="823784" cy="841281"/>
            <a:chOff x="576250" y="4319400"/>
            <a:chExt cx="442075" cy="442050"/>
          </a:xfrm>
        </p:grpSpPr>
        <p:sp>
          <p:nvSpPr>
            <p:cNvPr id="125" name="Shape 125"/>
            <p:cNvSpPr/>
            <p:nvPr/>
          </p:nvSpPr>
          <p:spPr>
            <a:xfrm>
              <a:off x="576250" y="4319400"/>
              <a:ext cx="442075" cy="442050"/>
            </a:xfrm>
            <a:custGeom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595725" y="4668875"/>
              <a:ext cx="73100" cy="73100"/>
            </a:xfrm>
            <a:custGeom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652350" y="4711500"/>
              <a:ext cx="46925" cy="46925"/>
            </a:xfrm>
            <a:custGeom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579300" y="4638450"/>
              <a:ext cx="46900" cy="46900"/>
            </a:xfrm>
            <a:custGeom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Shape 129"/>
          <p:cNvSpPr/>
          <p:nvPr/>
        </p:nvSpPr>
        <p:spPr>
          <a:xfrm>
            <a:off x="5663433" y="1440438"/>
            <a:ext cx="312968" cy="305611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/>
        </p:nvSpPr>
        <p:spPr>
          <a:xfrm rot="2735904">
            <a:off x="7723296" y="3007616"/>
            <a:ext cx="480537" cy="458835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8101877" y="2740205"/>
            <a:ext cx="190310" cy="185897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/>
        </p:nvSpPr>
        <p:spPr>
          <a:xfrm rot="1306190">
            <a:off x="5446310" y="2362537"/>
            <a:ext cx="190860" cy="185342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 txBox="1"/>
          <p:nvPr>
            <p:ph idx="12" type="sldNum"/>
          </p:nvPr>
        </p:nvSpPr>
        <p:spPr>
          <a:xfrm>
            <a:off x="595675" y="4813750"/>
            <a:ext cx="33891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34" name="Shape 134"/>
          <p:cNvSpPr/>
          <p:nvPr/>
        </p:nvSpPr>
        <p:spPr>
          <a:xfrm>
            <a:off x="5819347" y="489800"/>
            <a:ext cx="2075120" cy="4163909"/>
          </a:xfrm>
          <a:custGeom>
            <a:pathLst>
              <a:path extrusionOk="0" h="61841" w="30819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5912663" y="839000"/>
            <a:ext cx="1888500" cy="3356100"/>
          </a:xfrm>
          <a:prstGeom prst="rect">
            <a:avLst/>
          </a:prstGeom>
          <a:solidFill>
            <a:srgbClr val="FFFFFF">
              <a:alpha val="30379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Place your screenshot here</a:t>
            </a:r>
          </a:p>
        </p:txBody>
      </p:sp>
      <p:sp>
        <p:nvSpPr>
          <p:cNvPr id="136" name="Shape 136"/>
          <p:cNvSpPr/>
          <p:nvPr/>
        </p:nvSpPr>
        <p:spPr>
          <a:xfrm>
            <a:off x="5912650" y="839000"/>
            <a:ext cx="1888500" cy="335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Place your screenshot here</a:t>
            </a:r>
          </a:p>
        </p:txBody>
      </p:sp>
      <p:pic>
        <p:nvPicPr>
          <p:cNvPr id="137" name="Shape 1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7703" y="2163246"/>
            <a:ext cx="1658449" cy="57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589350" y="2114875"/>
            <a:ext cx="3393300" cy="676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5200"/>
              <a:t>How does it work?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593575" y="2814300"/>
            <a:ext cx="3393300" cy="1257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Demo Time</a:t>
            </a:r>
          </a:p>
        </p:txBody>
      </p:sp>
      <p:grpSp>
        <p:nvGrpSpPr>
          <p:cNvPr id="144" name="Shape 144"/>
          <p:cNvGrpSpPr/>
          <p:nvPr/>
        </p:nvGrpSpPr>
        <p:grpSpPr>
          <a:xfrm>
            <a:off x="6142233" y="967543"/>
            <a:ext cx="2002423" cy="2047667"/>
            <a:chOff x="6643075" y="3664250"/>
            <a:chExt cx="407950" cy="407975"/>
          </a:xfrm>
        </p:grpSpPr>
        <p:sp>
          <p:nvSpPr>
            <p:cNvPr id="145" name="Shape 145"/>
            <p:cNvSpPr/>
            <p:nvPr/>
          </p:nvSpPr>
          <p:spPr>
            <a:xfrm>
              <a:off x="6794075" y="3815250"/>
              <a:ext cx="211300" cy="211300"/>
            </a:xfrm>
            <a:custGeom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6643075" y="3664250"/>
              <a:ext cx="407950" cy="407975"/>
            </a:xfrm>
            <a:custGeom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Shape 147"/>
          <p:cNvGrpSpPr/>
          <p:nvPr/>
        </p:nvGrpSpPr>
        <p:grpSpPr>
          <a:xfrm rot="-600404">
            <a:off x="6024644" y="3282012"/>
            <a:ext cx="823784" cy="841281"/>
            <a:chOff x="576250" y="4319400"/>
            <a:chExt cx="442075" cy="442050"/>
          </a:xfrm>
        </p:grpSpPr>
        <p:sp>
          <p:nvSpPr>
            <p:cNvPr id="148" name="Shape 148"/>
            <p:cNvSpPr/>
            <p:nvPr/>
          </p:nvSpPr>
          <p:spPr>
            <a:xfrm>
              <a:off x="576250" y="4319400"/>
              <a:ext cx="442075" cy="442050"/>
            </a:xfrm>
            <a:custGeom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595725" y="4668875"/>
              <a:ext cx="73100" cy="73100"/>
            </a:xfrm>
            <a:custGeom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652350" y="4711500"/>
              <a:ext cx="46925" cy="46925"/>
            </a:xfrm>
            <a:custGeom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579300" y="4638450"/>
              <a:ext cx="46900" cy="46900"/>
            </a:xfrm>
            <a:custGeom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52" name="Shape 152"/>
          <p:cNvSpPr/>
          <p:nvPr/>
        </p:nvSpPr>
        <p:spPr>
          <a:xfrm>
            <a:off x="5663433" y="1440438"/>
            <a:ext cx="312968" cy="305611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" name="Shape 153"/>
          <p:cNvSpPr/>
          <p:nvPr/>
        </p:nvSpPr>
        <p:spPr>
          <a:xfrm rot="2735904">
            <a:off x="7723296" y="3007616"/>
            <a:ext cx="480537" cy="458835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8101877" y="2740205"/>
            <a:ext cx="190310" cy="185897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/>
          <p:nvPr/>
        </p:nvSpPr>
        <p:spPr>
          <a:xfrm rot="1306190">
            <a:off x="5446310" y="2362537"/>
            <a:ext cx="190860" cy="185342"/>
          </a:xfrm>
          <a:custGeom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595675" y="4813750"/>
            <a:ext cx="33891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57" name="Shape 157"/>
          <p:cNvSpPr/>
          <p:nvPr/>
        </p:nvSpPr>
        <p:spPr>
          <a:xfrm>
            <a:off x="5819347" y="489800"/>
            <a:ext cx="2075120" cy="4163909"/>
          </a:xfrm>
          <a:custGeom>
            <a:pathLst>
              <a:path extrusionOk="0" h="61841" w="30819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111111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5912663" y="839000"/>
            <a:ext cx="1888500" cy="3356100"/>
          </a:xfrm>
          <a:prstGeom prst="rect">
            <a:avLst/>
          </a:prstGeom>
          <a:solidFill>
            <a:srgbClr val="FFFFFF">
              <a:alpha val="30379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Place your screenshot here</a:t>
            </a:r>
          </a:p>
        </p:txBody>
      </p:sp>
      <p:sp>
        <p:nvSpPr>
          <p:cNvPr id="159" name="Shape 159"/>
          <p:cNvSpPr/>
          <p:nvPr/>
        </p:nvSpPr>
        <p:spPr>
          <a:xfrm>
            <a:off x="5912650" y="839000"/>
            <a:ext cx="1888500" cy="3356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Place your screenshot here</a:t>
            </a:r>
          </a:p>
        </p:txBody>
      </p:sp>
      <p:pic>
        <p:nvPicPr>
          <p:cNvPr id="160" name="Shape 1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7703" y="2163246"/>
            <a:ext cx="1658449" cy="57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/>
        </p:nvSpPr>
        <p:spPr>
          <a:xfrm>
            <a:off x="872252" y="974125"/>
            <a:ext cx="7399496" cy="3524957"/>
          </a:xfrm>
          <a:custGeom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>
              <a:alpha val="30379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" name="Shape 166"/>
          <p:cNvSpPr txBox="1"/>
          <p:nvPr>
            <p:ph idx="4294967295"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Maps</a:t>
            </a:r>
          </a:p>
        </p:txBody>
      </p:sp>
      <p:sp>
        <p:nvSpPr>
          <p:cNvPr id="167" name="Shape 167"/>
          <p:cNvSpPr/>
          <p:nvPr/>
        </p:nvSpPr>
        <p:spPr>
          <a:xfrm>
            <a:off x="2160025" y="1799225"/>
            <a:ext cx="6429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rgbClr val="111111"/>
                </a:solidFill>
                <a:latin typeface="Raleway Light"/>
                <a:ea typeface="Raleway Light"/>
                <a:cs typeface="Raleway Light"/>
                <a:sym typeface="Raleway Light"/>
              </a:rPr>
              <a:t>our office</a:t>
            </a:r>
          </a:p>
        </p:txBody>
      </p:sp>
      <p:sp>
        <p:nvSpPr>
          <p:cNvPr id="168" name="Shape 168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69" name="Shape 169"/>
          <p:cNvSpPr/>
          <p:nvPr/>
        </p:nvSpPr>
        <p:spPr>
          <a:xfrm>
            <a:off x="1480325" y="2135175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3024350" y="3590500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3940743" y="1919890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4604775" y="3854375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6544450" y="2410525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7085675" y="3899950"/>
            <a:ext cx="102300" cy="102300"/>
          </a:xfrm>
          <a:prstGeom prst="flowChartSummingJunction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idx="1" type="body"/>
          </p:nvPr>
        </p:nvSpPr>
        <p:spPr>
          <a:xfrm>
            <a:off x="593687" y="1823700"/>
            <a:ext cx="38619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Travel agents are expected to be more than people who send people on way?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Dslkfjdslfjdfds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Fdsfdsf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Dsfdsf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Why now</a:t>
            </a:r>
          </a:p>
        </p:txBody>
      </p:sp>
      <p:sp>
        <p:nvSpPr>
          <p:cNvPr id="181" name="Shape 181"/>
          <p:cNvSpPr txBox="1"/>
          <p:nvPr>
            <p:ph idx="2" type="body"/>
          </p:nvPr>
        </p:nvSpPr>
        <p:spPr>
          <a:xfrm>
            <a:off x="4688285" y="1823700"/>
            <a:ext cx="3861900" cy="265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The tech is now available and good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</a:p>
        </p:txBody>
      </p:sp>
      <p:sp>
        <p:nvSpPr>
          <p:cNvPr id="182" name="Shape 182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183" name="Shape 183"/>
          <p:cNvGrpSpPr/>
          <p:nvPr/>
        </p:nvGrpSpPr>
        <p:grpSpPr>
          <a:xfrm>
            <a:off x="4437149" y="888293"/>
            <a:ext cx="269720" cy="289686"/>
            <a:chOff x="616425" y="2329600"/>
            <a:chExt cx="361700" cy="388475"/>
          </a:xfrm>
        </p:grpSpPr>
        <p:sp>
          <p:nvSpPr>
            <p:cNvPr id="184" name="Shape 184"/>
            <p:cNvSpPr/>
            <p:nvPr/>
          </p:nvSpPr>
          <p:spPr>
            <a:xfrm>
              <a:off x="616425" y="2329600"/>
              <a:ext cx="361700" cy="388475"/>
            </a:xfrm>
            <a:custGeom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704725" y="2545750"/>
              <a:ext cx="185125" cy="25"/>
            </a:xfrm>
            <a:custGeom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811875" y="2626125"/>
              <a:ext cx="31075" cy="31075"/>
            </a:xfrm>
            <a:custGeom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751000" y="2568275"/>
              <a:ext cx="54200" cy="53600"/>
            </a:xfrm>
            <a:custGeom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769875" y="2662650"/>
              <a:ext cx="23775" cy="23775"/>
            </a:xfrm>
            <a:custGeom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799700" y="2503125"/>
              <a:ext cx="24375" cy="23775"/>
            </a:xfrm>
            <a:custGeom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766825" y="2388050"/>
              <a:ext cx="60925" cy="25"/>
            </a:xfrm>
            <a:custGeom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769875" y="2456250"/>
              <a:ext cx="31075" cy="31075"/>
            </a:xfrm>
            <a:custGeom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idx="1" type="body"/>
          </p:nvPr>
        </p:nvSpPr>
        <p:spPr>
          <a:xfrm>
            <a:off x="593687" y="1823700"/>
            <a:ext cx="3861900" cy="2651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Lots of apps trying to do the same thing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None of them have the benefit of being integrated directly into Inspiretec’s other offerings however.</a:t>
            </a:r>
          </a:p>
        </p:txBody>
      </p:sp>
      <p:sp>
        <p:nvSpPr>
          <p:cNvPr id="197" name="Shape 197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Competition</a:t>
            </a:r>
          </a:p>
        </p:txBody>
      </p:sp>
      <p:sp>
        <p:nvSpPr>
          <p:cNvPr id="198" name="Shape 198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199" name="Shape 199"/>
          <p:cNvGrpSpPr/>
          <p:nvPr/>
        </p:nvGrpSpPr>
        <p:grpSpPr>
          <a:xfrm>
            <a:off x="4437149" y="888293"/>
            <a:ext cx="269720" cy="289686"/>
            <a:chOff x="616425" y="2329600"/>
            <a:chExt cx="361700" cy="388475"/>
          </a:xfrm>
        </p:grpSpPr>
        <p:sp>
          <p:nvSpPr>
            <p:cNvPr id="200" name="Shape 200"/>
            <p:cNvSpPr/>
            <p:nvPr/>
          </p:nvSpPr>
          <p:spPr>
            <a:xfrm>
              <a:off x="616425" y="2329600"/>
              <a:ext cx="361700" cy="388475"/>
            </a:xfrm>
            <a:custGeom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704725" y="2545750"/>
              <a:ext cx="185125" cy="25"/>
            </a:xfrm>
            <a:custGeom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811875" y="2626125"/>
              <a:ext cx="31075" cy="31075"/>
            </a:xfrm>
            <a:custGeom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751000" y="2568275"/>
              <a:ext cx="54200" cy="53600"/>
            </a:xfrm>
            <a:custGeom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769875" y="2662650"/>
              <a:ext cx="23775" cy="23775"/>
            </a:xfrm>
            <a:custGeom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799700" y="2503125"/>
              <a:ext cx="24375" cy="23775"/>
            </a:xfrm>
            <a:custGeom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766825" y="2388050"/>
              <a:ext cx="60925" cy="25"/>
            </a:xfrm>
            <a:custGeom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769875" y="2456250"/>
              <a:ext cx="31075" cy="31075"/>
            </a:xfrm>
            <a:custGeom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idx="1" type="body"/>
          </p:nvPr>
        </p:nvSpPr>
        <p:spPr>
          <a:xfrm>
            <a:off x="593687" y="1823700"/>
            <a:ext cx="3861900" cy="2651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Lots of apps trying to do the same thing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</a:pPr>
            <a:r>
              <a:rPr lang="en">
                <a:solidFill>
                  <a:srgbClr val="000000"/>
                </a:solidFill>
              </a:rPr>
              <a:t>None of them have the benefit of being integrated directly into Inspiretec’s other offerings however.</a:t>
            </a:r>
          </a:p>
        </p:txBody>
      </p:sp>
      <p:sp>
        <p:nvSpPr>
          <p:cNvPr id="213" name="Shape 213"/>
          <p:cNvSpPr txBox="1"/>
          <p:nvPr>
            <p:ph type="title"/>
          </p:nvPr>
        </p:nvSpPr>
        <p:spPr>
          <a:xfrm>
            <a:off x="593575" y="0"/>
            <a:ext cx="7956600" cy="676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Competition</a:t>
            </a:r>
          </a:p>
        </p:txBody>
      </p:sp>
      <p:sp>
        <p:nvSpPr>
          <p:cNvPr id="214" name="Shape 214"/>
          <p:cNvSpPr txBox="1"/>
          <p:nvPr>
            <p:ph idx="12" type="sldNum"/>
          </p:nvPr>
        </p:nvSpPr>
        <p:spPr>
          <a:xfrm>
            <a:off x="593575" y="4813750"/>
            <a:ext cx="7956600" cy="329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215" name="Shape 215"/>
          <p:cNvGrpSpPr/>
          <p:nvPr/>
        </p:nvGrpSpPr>
        <p:grpSpPr>
          <a:xfrm>
            <a:off x="4437149" y="888293"/>
            <a:ext cx="269720" cy="289686"/>
            <a:chOff x="616425" y="2329600"/>
            <a:chExt cx="361700" cy="388475"/>
          </a:xfrm>
        </p:grpSpPr>
        <p:sp>
          <p:nvSpPr>
            <p:cNvPr id="216" name="Shape 216"/>
            <p:cNvSpPr/>
            <p:nvPr/>
          </p:nvSpPr>
          <p:spPr>
            <a:xfrm>
              <a:off x="616425" y="2329600"/>
              <a:ext cx="361700" cy="388475"/>
            </a:xfrm>
            <a:custGeom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704725" y="2545750"/>
              <a:ext cx="185125" cy="25"/>
            </a:xfrm>
            <a:custGeom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811875" y="2626125"/>
              <a:ext cx="31075" cy="31075"/>
            </a:xfrm>
            <a:custGeom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751000" y="2568275"/>
              <a:ext cx="54200" cy="53600"/>
            </a:xfrm>
            <a:custGeom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769875" y="2662650"/>
              <a:ext cx="23775" cy="23775"/>
            </a:xfrm>
            <a:custGeom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799700" y="2503125"/>
              <a:ext cx="24375" cy="23775"/>
            </a:xfrm>
            <a:custGeom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766825" y="2388050"/>
              <a:ext cx="60925" cy="25"/>
            </a:xfrm>
            <a:custGeom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769875" y="2456250"/>
              <a:ext cx="31075" cy="31075"/>
            </a:xfrm>
            <a:custGeom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sabel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